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9.png" ContentType="image/png"/>
  <Override PartName="/ppt/media/image1.png" ContentType="image/png"/>
  <Override PartName="/ppt/media/image2.png" ContentType="image/png"/>
  <Override PartName="/ppt/media/image4.jpeg" ContentType="image/jpeg"/>
  <Override PartName="/ppt/media/image3.png" ContentType="image/png"/>
  <Override PartName="/ppt/media/image7.png" ContentType="image/png"/>
  <Override PartName="/ppt/media/image11.png" ContentType="image/png"/>
  <Override PartName="/ppt/media/image5.jpeg" ContentType="image/jpeg"/>
  <Override PartName="/ppt/media/image21.png" ContentType="image/png"/>
  <Override PartName="/ppt/media/image6.jpeg" ContentType="image/jpeg"/>
  <Override PartName="/ppt/media/image8.png" ContentType="image/png"/>
  <Override PartName="/ppt/media/image10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777240" y="4876920"/>
            <a:ext cx="7543440" cy="4238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777240" y="4876920"/>
            <a:ext cx="7543440" cy="4238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777240" y="4876920"/>
            <a:ext cx="7543440" cy="4238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 rotWithShape="0"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 rot="19724400">
            <a:off x="1373040" y="1038600"/>
            <a:ext cx="7240320" cy="570672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 rot="17656800">
            <a:off x="-273960" y="1165680"/>
            <a:ext cx="5538240" cy="448020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 rot="19724400">
            <a:off x="3277800" y="117000"/>
            <a:ext cx="6478920" cy="475452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2133720" y="685800"/>
            <a:ext cx="6095520" cy="3657240"/>
          </a:xfrm>
          <a:prstGeom prst="rect">
            <a:avLst/>
          </a:prstGeom>
        </p:spPr>
        <p:txBody>
          <a:bodyPr anchor="ctr">
            <a:noAutofit/>
          </a:bodyPr>
          <a:p>
            <a:pPr marL="274320" indent="-255600">
              <a:lnSpc>
                <a:spcPct val="100000"/>
              </a:lnSpc>
              <a:spcBef>
                <a:spcPts val="420"/>
              </a:spcBef>
              <a:buClr>
                <a:srgbClr val="ffffff"/>
              </a:buClr>
              <a:buSzPct val="60000"/>
              <a:buFont typeface="Wingdings" charset="2"/>
              <a:buChar char=""/>
            </a:pPr>
            <a:r>
              <a:rPr b="0" lang="ru-RU" sz="2100" spc="-1" strike="noStrike">
                <a:solidFill>
                  <a:srgbClr val="ffffff"/>
                </a:solidFill>
                <a:latin typeface="Palatino Linotype"/>
              </a:rPr>
              <a:t>Образец текста</a:t>
            </a:r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  <a:p>
            <a:pPr lvl="1" marL="640080" indent="-255600">
              <a:lnSpc>
                <a:spcPct val="100000"/>
              </a:lnSpc>
              <a:spcBef>
                <a:spcPts val="380"/>
              </a:spcBef>
              <a:buClr>
                <a:srgbClr val="ffffff"/>
              </a:buClr>
              <a:buSzPct val="60000"/>
              <a:buFont typeface="Wingdings" charset="2"/>
              <a:buChar char=""/>
            </a:pPr>
            <a:r>
              <a:rPr b="0" lang="ru-RU" sz="1900" spc="-1" strike="noStrike">
                <a:solidFill>
                  <a:srgbClr val="ffffff"/>
                </a:solidFill>
                <a:latin typeface="Palatino Linotype"/>
              </a:rPr>
              <a:t>Второй уровень</a:t>
            </a:r>
            <a:endParaRPr b="0" lang="ru-RU" sz="1900" spc="-1" strike="noStrike">
              <a:solidFill>
                <a:srgbClr val="ffffff"/>
              </a:solidFill>
              <a:latin typeface="Palatino Linotype"/>
            </a:endParaRPr>
          </a:p>
          <a:p>
            <a:pPr lvl="2" marL="1005840" indent="-255600">
              <a:lnSpc>
                <a:spcPct val="100000"/>
              </a:lnSpc>
              <a:spcBef>
                <a:spcPts val="340"/>
              </a:spcBef>
              <a:buClr>
                <a:srgbClr val="ffffff"/>
              </a:buClr>
              <a:buSzPct val="60000"/>
              <a:buFont typeface="Wingdings" charset="2"/>
              <a:buChar char=""/>
            </a:pPr>
            <a:r>
              <a:rPr b="0" lang="ru-RU" sz="1700" spc="-1" strike="noStrike">
                <a:solidFill>
                  <a:srgbClr val="ffffff"/>
                </a:solidFill>
                <a:latin typeface="Palatino Linotype"/>
              </a:rPr>
              <a:t>Третий уровень</a:t>
            </a:r>
            <a:endParaRPr b="0" lang="ru-RU" sz="1700" spc="-1" strike="noStrike">
              <a:solidFill>
                <a:srgbClr val="ffffff"/>
              </a:solidFill>
              <a:latin typeface="Palatino Linotype"/>
            </a:endParaRPr>
          </a:p>
          <a:p>
            <a:pPr lvl="3" marL="1371600" indent="-255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SzPct val="60000"/>
              <a:buFont typeface="Wingdings" charset="2"/>
              <a:buChar char=""/>
            </a:pPr>
            <a:r>
              <a:rPr b="0" lang="ru-RU" sz="1600" spc="-1" strike="noStrike">
                <a:solidFill>
                  <a:srgbClr val="ffffff"/>
                </a:solidFill>
                <a:latin typeface="Palatino Linotype"/>
              </a:rPr>
              <a:t>Четвертый уровень</a:t>
            </a:r>
            <a:endParaRPr b="0" lang="ru-RU" sz="1600" spc="-1" strike="noStrike">
              <a:solidFill>
                <a:srgbClr val="ffffff"/>
              </a:solidFill>
              <a:latin typeface="Palatino Linotype"/>
            </a:endParaRPr>
          </a:p>
          <a:p>
            <a:pPr lvl="4" marL="1645920" indent="-255600">
              <a:lnSpc>
                <a:spcPct val="100000"/>
              </a:lnSpc>
              <a:spcBef>
                <a:spcPts val="300"/>
              </a:spcBef>
              <a:buClr>
                <a:srgbClr val="ffffff"/>
              </a:buClr>
              <a:buSzPct val="60000"/>
              <a:buFont typeface="Wingdings" charset="2"/>
              <a:buChar char=""/>
            </a:pPr>
            <a:r>
              <a:rPr b="0" lang="ru-RU" sz="1500" spc="-1" strike="noStrike">
                <a:solidFill>
                  <a:srgbClr val="ffffff"/>
                </a:solidFill>
                <a:latin typeface="Palatino Linotype"/>
              </a:rPr>
              <a:t>Пятый уровень</a:t>
            </a:r>
            <a:endParaRPr b="0" lang="ru-RU" sz="15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4900" spc="-1" strike="noStrike">
                <a:solidFill>
                  <a:srgbClr val="ffffff"/>
                </a:solidFill>
                <a:latin typeface="Palatino Linotype"/>
              </a:rPr>
              <a:t>Образец заголовка</a:t>
            </a:r>
            <a:endParaRPr b="0" lang="ru-RU" sz="49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6172200" y="6154560"/>
            <a:ext cx="2133360" cy="3646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825E3973-3CE9-4398-8681-E8531D2BA77A}" type="datetime">
              <a:rPr b="0" lang="ru-RU" sz="1100" spc="-1" strike="noStrike">
                <a:solidFill>
                  <a:srgbClr val="ffffff"/>
                </a:solidFill>
                <a:latin typeface="Palatino Linotype"/>
              </a:rPr>
              <a:t>16.12.19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822960" y="5842080"/>
            <a:ext cx="2133360" cy="304560"/>
          </a:xfrm>
          <a:prstGeom prst="rect">
            <a:avLst/>
          </a:prstGeom>
        </p:spPr>
        <p:txBody>
          <a:bodyPr bIns="9000" anchor="b">
            <a:noAutofit/>
          </a:bodyPr>
          <a:p>
            <a:pPr>
              <a:lnSpc>
                <a:spcPct val="100000"/>
              </a:lnSpc>
            </a:pPr>
            <a:fld id="{263B50D3-C486-4DAD-983D-097EE3B0801F}" type="slidenum">
              <a:rPr b="0" lang="ru-RU" sz="1600" spc="-1" strike="noStrike">
                <a:solidFill>
                  <a:srgbClr val="ffffff"/>
                </a:solidFill>
                <a:latin typeface="Palatino Linotype"/>
              </a:rPr>
              <a:t>1</a:t>
            </a:fld>
            <a:endParaRPr b="0" lang="ru-RU" sz="16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ftr"/>
          </p:nvPr>
        </p:nvSpPr>
        <p:spPr>
          <a:xfrm>
            <a:off x="822960" y="6154560"/>
            <a:ext cx="4571640" cy="36468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 rotWithShape="0"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 rot="19724400">
            <a:off x="1373040" y="1038600"/>
            <a:ext cx="7240320" cy="570672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CustomShape 3"/>
          <p:cNvSpPr/>
          <p:nvPr/>
        </p:nvSpPr>
        <p:spPr>
          <a:xfrm rot="17656800">
            <a:off x="-273960" y="1165680"/>
            <a:ext cx="5538240" cy="448020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4"/>
          <p:cNvSpPr/>
          <p:nvPr/>
        </p:nvSpPr>
        <p:spPr>
          <a:xfrm rot="19724400">
            <a:off x="3277800" y="117000"/>
            <a:ext cx="6478920" cy="475452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PlaceHolder 5"/>
          <p:cNvSpPr>
            <a:spLocks noGrp="1"/>
          </p:cNvSpPr>
          <p:nvPr>
            <p:ph type="dt"/>
          </p:nvPr>
        </p:nvSpPr>
        <p:spPr>
          <a:xfrm>
            <a:off x="6172200" y="6154560"/>
            <a:ext cx="2133360" cy="3646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06A938CC-F32D-48BB-AEC3-AF42FD97BFE8}" type="datetime">
              <a:rPr b="0" lang="ru-RU" sz="1100" spc="-1" strike="noStrike">
                <a:solidFill>
                  <a:srgbClr val="ffffff"/>
                </a:solidFill>
                <a:latin typeface="Palatino Linotype"/>
              </a:rPr>
              <a:t>16.12.19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/>
          </p:nvPr>
        </p:nvSpPr>
        <p:spPr>
          <a:xfrm>
            <a:off x="822960" y="5842080"/>
            <a:ext cx="2133360" cy="304560"/>
          </a:xfrm>
          <a:prstGeom prst="rect">
            <a:avLst/>
          </a:prstGeom>
        </p:spPr>
        <p:txBody>
          <a:bodyPr bIns="9000" anchor="b">
            <a:noAutofit/>
          </a:bodyPr>
          <a:p>
            <a:pPr>
              <a:lnSpc>
                <a:spcPct val="100000"/>
              </a:lnSpc>
            </a:pPr>
            <a:fld id="{AC9F3558-CCF2-4CEB-BB3D-AB2416392793}" type="slidenum">
              <a:rPr b="0" lang="ru-RU" sz="1600" spc="-1" strike="noStrike">
                <a:solidFill>
                  <a:srgbClr val="ffffff"/>
                </a:solidFill>
                <a:latin typeface="Palatino Linotype"/>
              </a:rPr>
              <a:t>1</a:t>
            </a:fld>
            <a:endParaRPr b="0" lang="ru-RU" sz="1600" spc="-1" strike="noStrike">
              <a:latin typeface="Times New Roman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ftr"/>
          </p:nvPr>
        </p:nvSpPr>
        <p:spPr>
          <a:xfrm>
            <a:off x="822960" y="6154560"/>
            <a:ext cx="4571640" cy="36468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52" name="PlaceHolder 8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4900" spc="-1" strike="noStrike">
                <a:solidFill>
                  <a:srgbClr val="ffffff"/>
                </a:solidFill>
                <a:latin typeface="Palatino Linotype"/>
              </a:rPr>
              <a:t>Образец заголовка</a:t>
            </a:r>
            <a:endParaRPr b="0" lang="ru-RU" sz="49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53" name="PlaceHolder 9"/>
          <p:cNvSpPr>
            <a:spLocks noGrp="1"/>
          </p:cNvSpPr>
          <p:nvPr>
            <p:ph type="body"/>
          </p:nvPr>
        </p:nvSpPr>
        <p:spPr>
          <a:xfrm>
            <a:off x="1344240" y="658440"/>
            <a:ext cx="3273120" cy="3428640"/>
          </a:xfrm>
          <a:prstGeom prst="rect">
            <a:avLst/>
          </a:prstGeom>
        </p:spPr>
        <p:txBody>
          <a:bodyPr anchor="ctr">
            <a:noAutofit/>
          </a:bodyPr>
          <a:p>
            <a:pPr marL="274320" indent="-255600">
              <a:lnSpc>
                <a:spcPct val="100000"/>
              </a:lnSpc>
              <a:spcBef>
                <a:spcPts val="420"/>
              </a:spcBef>
              <a:buClr>
                <a:srgbClr val="ffffff"/>
              </a:buClr>
              <a:buSzPct val="60000"/>
              <a:buFont typeface="Wingdings" charset="2"/>
              <a:buChar char=""/>
            </a:pPr>
            <a:r>
              <a:rPr b="0" lang="ru-RU" sz="2100" spc="-1" strike="noStrike">
                <a:solidFill>
                  <a:srgbClr val="ffffff"/>
                </a:solidFill>
                <a:latin typeface="Palatino Linotype"/>
              </a:rPr>
              <a:t>Образец текста</a:t>
            </a:r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  <a:p>
            <a:pPr lvl="1" marL="640080" indent="-255600">
              <a:lnSpc>
                <a:spcPct val="100000"/>
              </a:lnSpc>
              <a:spcBef>
                <a:spcPts val="380"/>
              </a:spcBef>
              <a:buClr>
                <a:srgbClr val="ffffff"/>
              </a:buClr>
              <a:buSzPct val="60000"/>
              <a:buFont typeface="Wingdings" charset="2"/>
              <a:buChar char=""/>
            </a:pPr>
            <a:r>
              <a:rPr b="0" lang="ru-RU" sz="1900" spc="-1" strike="noStrike">
                <a:solidFill>
                  <a:srgbClr val="ffffff"/>
                </a:solidFill>
                <a:latin typeface="Palatino Linotype"/>
              </a:rPr>
              <a:t>Второй уровень</a:t>
            </a:r>
            <a:endParaRPr b="0" lang="ru-RU" sz="1900" spc="-1" strike="noStrike">
              <a:solidFill>
                <a:srgbClr val="ffffff"/>
              </a:solidFill>
              <a:latin typeface="Palatino Linotype"/>
            </a:endParaRPr>
          </a:p>
          <a:p>
            <a:pPr lvl="2" marL="1005840" indent="-255600">
              <a:lnSpc>
                <a:spcPct val="100000"/>
              </a:lnSpc>
              <a:spcBef>
                <a:spcPts val="340"/>
              </a:spcBef>
              <a:buClr>
                <a:srgbClr val="ffffff"/>
              </a:buClr>
              <a:buSzPct val="60000"/>
              <a:buFont typeface="Wingdings" charset="2"/>
              <a:buChar char=""/>
            </a:pPr>
            <a:r>
              <a:rPr b="0" lang="ru-RU" sz="1700" spc="-1" strike="noStrike">
                <a:solidFill>
                  <a:srgbClr val="ffffff"/>
                </a:solidFill>
                <a:latin typeface="Palatino Linotype"/>
              </a:rPr>
              <a:t>Третий уровень</a:t>
            </a:r>
            <a:endParaRPr b="0" lang="ru-RU" sz="1700" spc="-1" strike="noStrike">
              <a:solidFill>
                <a:srgbClr val="ffffff"/>
              </a:solidFill>
              <a:latin typeface="Palatino Linotype"/>
            </a:endParaRPr>
          </a:p>
          <a:p>
            <a:pPr lvl="3" marL="1371600" indent="-255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SzPct val="60000"/>
              <a:buFont typeface="Wingdings" charset="2"/>
              <a:buChar char=""/>
            </a:pPr>
            <a:r>
              <a:rPr b="0" lang="ru-RU" sz="1600" spc="-1" strike="noStrike">
                <a:solidFill>
                  <a:srgbClr val="ffffff"/>
                </a:solidFill>
                <a:latin typeface="Palatino Linotype"/>
              </a:rPr>
              <a:t>Четвертый уровень</a:t>
            </a:r>
            <a:endParaRPr b="0" lang="ru-RU" sz="1600" spc="-1" strike="noStrike">
              <a:solidFill>
                <a:srgbClr val="ffffff"/>
              </a:solidFill>
              <a:latin typeface="Palatino Linotype"/>
            </a:endParaRPr>
          </a:p>
          <a:p>
            <a:pPr lvl="4" marL="1645920" indent="-255600">
              <a:lnSpc>
                <a:spcPct val="100000"/>
              </a:lnSpc>
              <a:spcBef>
                <a:spcPts val="300"/>
              </a:spcBef>
              <a:buClr>
                <a:srgbClr val="ffffff"/>
              </a:buClr>
              <a:buSzPct val="60000"/>
              <a:buFont typeface="Wingdings" charset="2"/>
              <a:buChar char=""/>
            </a:pPr>
            <a:r>
              <a:rPr b="0" lang="ru-RU" sz="1500" spc="-1" strike="noStrike">
                <a:solidFill>
                  <a:srgbClr val="ffffff"/>
                </a:solidFill>
                <a:latin typeface="Palatino Linotype"/>
              </a:rPr>
              <a:t>Пятый уровень</a:t>
            </a:r>
            <a:endParaRPr b="0" lang="ru-RU" sz="15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54" name="PlaceHolder 10"/>
          <p:cNvSpPr>
            <a:spLocks noGrp="1"/>
          </p:cNvSpPr>
          <p:nvPr>
            <p:ph type="body"/>
          </p:nvPr>
        </p:nvSpPr>
        <p:spPr>
          <a:xfrm>
            <a:off x="5029200" y="658440"/>
            <a:ext cx="3273120" cy="3431880"/>
          </a:xfrm>
          <a:prstGeom prst="rect">
            <a:avLst/>
          </a:prstGeom>
        </p:spPr>
        <p:txBody>
          <a:bodyPr anchor="ctr">
            <a:noAutofit/>
          </a:bodyPr>
          <a:p>
            <a:pPr marL="274320" indent="-255600">
              <a:lnSpc>
                <a:spcPct val="100000"/>
              </a:lnSpc>
              <a:spcBef>
                <a:spcPts val="420"/>
              </a:spcBef>
              <a:buClr>
                <a:srgbClr val="ffffff"/>
              </a:buClr>
              <a:buSzPct val="60000"/>
              <a:buFont typeface="Wingdings" charset="2"/>
              <a:buChar char=""/>
            </a:pPr>
            <a:r>
              <a:rPr b="0" lang="ru-RU" sz="2100" spc="-1" strike="noStrike">
                <a:solidFill>
                  <a:srgbClr val="ffffff"/>
                </a:solidFill>
                <a:latin typeface="Palatino Linotype"/>
              </a:rPr>
              <a:t>Образец текста</a:t>
            </a:r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  <a:p>
            <a:pPr lvl="1" marL="640080" indent="-255600">
              <a:lnSpc>
                <a:spcPct val="100000"/>
              </a:lnSpc>
              <a:spcBef>
                <a:spcPts val="380"/>
              </a:spcBef>
              <a:buClr>
                <a:srgbClr val="ffffff"/>
              </a:buClr>
              <a:buSzPct val="60000"/>
              <a:buFont typeface="Wingdings" charset="2"/>
              <a:buChar char=""/>
            </a:pPr>
            <a:r>
              <a:rPr b="0" lang="ru-RU" sz="1900" spc="-1" strike="noStrike">
                <a:solidFill>
                  <a:srgbClr val="ffffff"/>
                </a:solidFill>
                <a:latin typeface="Palatino Linotype"/>
              </a:rPr>
              <a:t>Второй уровень</a:t>
            </a:r>
            <a:endParaRPr b="0" lang="ru-RU" sz="1900" spc="-1" strike="noStrike">
              <a:solidFill>
                <a:srgbClr val="ffffff"/>
              </a:solidFill>
              <a:latin typeface="Palatino Linotype"/>
            </a:endParaRPr>
          </a:p>
          <a:p>
            <a:pPr lvl="2" marL="1005840" indent="-255600">
              <a:lnSpc>
                <a:spcPct val="100000"/>
              </a:lnSpc>
              <a:spcBef>
                <a:spcPts val="340"/>
              </a:spcBef>
              <a:buClr>
                <a:srgbClr val="ffffff"/>
              </a:buClr>
              <a:buSzPct val="60000"/>
              <a:buFont typeface="Wingdings" charset="2"/>
              <a:buChar char=""/>
            </a:pPr>
            <a:r>
              <a:rPr b="0" lang="ru-RU" sz="1700" spc="-1" strike="noStrike">
                <a:solidFill>
                  <a:srgbClr val="ffffff"/>
                </a:solidFill>
                <a:latin typeface="Palatino Linotype"/>
              </a:rPr>
              <a:t>Третий уровень</a:t>
            </a:r>
            <a:endParaRPr b="0" lang="ru-RU" sz="1700" spc="-1" strike="noStrike">
              <a:solidFill>
                <a:srgbClr val="ffffff"/>
              </a:solidFill>
              <a:latin typeface="Palatino Linotype"/>
            </a:endParaRPr>
          </a:p>
          <a:p>
            <a:pPr lvl="3" marL="1371600" indent="-2556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SzPct val="60000"/>
              <a:buFont typeface="Wingdings" charset="2"/>
              <a:buChar char=""/>
            </a:pPr>
            <a:r>
              <a:rPr b="0" lang="ru-RU" sz="1600" spc="-1" strike="noStrike">
                <a:solidFill>
                  <a:srgbClr val="ffffff"/>
                </a:solidFill>
                <a:latin typeface="Palatino Linotype"/>
              </a:rPr>
              <a:t>Четвертый уровень</a:t>
            </a:r>
            <a:endParaRPr b="0" lang="ru-RU" sz="1600" spc="-1" strike="noStrike">
              <a:solidFill>
                <a:srgbClr val="ffffff"/>
              </a:solidFill>
              <a:latin typeface="Palatino Linotype"/>
            </a:endParaRPr>
          </a:p>
          <a:p>
            <a:pPr lvl="4" marL="1645920" indent="-255600">
              <a:lnSpc>
                <a:spcPct val="100000"/>
              </a:lnSpc>
              <a:spcBef>
                <a:spcPts val="300"/>
              </a:spcBef>
              <a:buClr>
                <a:srgbClr val="ffffff"/>
              </a:buClr>
              <a:buSzPct val="60000"/>
              <a:buFont typeface="Wingdings" charset="2"/>
              <a:buChar char=""/>
            </a:pPr>
            <a:r>
              <a:rPr b="0" lang="ru-RU" sz="1500" spc="-1" strike="noStrike">
                <a:solidFill>
                  <a:srgbClr val="ffffff"/>
                </a:solidFill>
                <a:latin typeface="Palatino Linotype"/>
              </a:rPr>
              <a:t>Пятый уровень</a:t>
            </a:r>
            <a:endParaRPr b="0" lang="ru-RU" sz="15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gradFill rotWithShape="0"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CustomShape 2"/>
          <p:cNvSpPr/>
          <p:nvPr/>
        </p:nvSpPr>
        <p:spPr>
          <a:xfrm rot="19724400">
            <a:off x="1373040" y="1038600"/>
            <a:ext cx="7240320" cy="570672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CustomShape 3"/>
          <p:cNvSpPr/>
          <p:nvPr/>
        </p:nvSpPr>
        <p:spPr>
          <a:xfrm rot="17656800">
            <a:off x="-273960" y="1165680"/>
            <a:ext cx="5538240" cy="448020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4" name="CustomShape 4"/>
          <p:cNvSpPr/>
          <p:nvPr/>
        </p:nvSpPr>
        <p:spPr>
          <a:xfrm rot="19724400">
            <a:off x="3277800" y="117000"/>
            <a:ext cx="6478920" cy="4754520"/>
          </a:xfrm>
          <a:prstGeom prst="ellipse">
            <a:avLst/>
          </a:prstGeom>
          <a:gradFill rotWithShape="0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5" name="PlaceHolder 5"/>
          <p:cNvSpPr>
            <a:spLocks noGrp="1"/>
          </p:cNvSpPr>
          <p:nvPr>
            <p:ph type="title"/>
          </p:nvPr>
        </p:nvSpPr>
        <p:spPr>
          <a:xfrm>
            <a:off x="777240" y="4876920"/>
            <a:ext cx="7543440" cy="9140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4900" spc="-1" strike="noStrike">
                <a:solidFill>
                  <a:srgbClr val="ffffff"/>
                </a:solidFill>
                <a:latin typeface="Palatino Linotype"/>
              </a:rPr>
              <a:t>Образец заголовка</a:t>
            </a:r>
            <a:endParaRPr b="0" lang="ru-RU" sz="4900" spc="-1" strike="noStrike">
              <a:solidFill>
                <a:srgbClr val="ffffff"/>
              </a:solidFill>
              <a:latin typeface="Palatino Linotype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dt"/>
          </p:nvPr>
        </p:nvSpPr>
        <p:spPr>
          <a:xfrm>
            <a:off x="6172200" y="6154560"/>
            <a:ext cx="2133360" cy="364680"/>
          </a:xfrm>
          <a:prstGeom prst="rect">
            <a:avLst/>
          </a:prstGeom>
        </p:spPr>
        <p:txBody>
          <a:bodyPr>
            <a:noAutofit/>
          </a:bodyPr>
          <a:p>
            <a:pPr algn="r">
              <a:lnSpc>
                <a:spcPct val="100000"/>
              </a:lnSpc>
            </a:pPr>
            <a:fld id="{9E8541EE-717D-49E7-BC1C-C516DA5F3C8B}" type="datetime">
              <a:rPr b="0" lang="ru-RU" sz="1100" spc="-1" strike="noStrike">
                <a:solidFill>
                  <a:srgbClr val="ffffff"/>
                </a:solidFill>
                <a:latin typeface="Palatino Linotype"/>
              </a:rPr>
              <a:t>16.12.19</a:t>
            </a:fld>
            <a:endParaRPr b="0" lang="ru-RU" sz="1100" spc="-1" strike="noStrike">
              <a:latin typeface="Times New Roman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 type="sldNum"/>
          </p:nvPr>
        </p:nvSpPr>
        <p:spPr>
          <a:xfrm>
            <a:off x="822960" y="5842080"/>
            <a:ext cx="2133360" cy="304560"/>
          </a:xfrm>
          <a:prstGeom prst="rect">
            <a:avLst/>
          </a:prstGeom>
        </p:spPr>
        <p:txBody>
          <a:bodyPr bIns="9000" anchor="b">
            <a:noAutofit/>
          </a:bodyPr>
          <a:p>
            <a:pPr>
              <a:lnSpc>
                <a:spcPct val="100000"/>
              </a:lnSpc>
            </a:pPr>
            <a:fld id="{800241BB-4954-40F9-87D5-FA5413CC1964}" type="slidenum">
              <a:rPr b="0" lang="ru-RU" sz="1600" spc="-1" strike="noStrike">
                <a:solidFill>
                  <a:srgbClr val="ffffff"/>
                </a:solidFill>
                <a:latin typeface="Palatino Linotype"/>
              </a:rPr>
              <a:t>1</a:t>
            </a:fld>
            <a:endParaRPr b="0" lang="ru-RU" sz="1600" spc="-1" strike="noStrike">
              <a:latin typeface="Times New Roman"/>
            </a:endParaRPr>
          </a:p>
        </p:txBody>
      </p:sp>
      <p:sp>
        <p:nvSpPr>
          <p:cNvPr id="98" name="PlaceHolder 8"/>
          <p:cNvSpPr>
            <a:spLocks noGrp="1"/>
          </p:cNvSpPr>
          <p:nvPr>
            <p:ph type="ftr"/>
          </p:nvPr>
        </p:nvSpPr>
        <p:spPr>
          <a:xfrm>
            <a:off x="822960" y="6154560"/>
            <a:ext cx="4571640" cy="36468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99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solidFill>
                  <a:srgbClr val="ffffff"/>
                </a:solidFill>
                <a:latin typeface="Palatino Linotype"/>
              </a:rPr>
              <a:t>Для правки структуры щёлкните мышью</a:t>
            </a:r>
            <a:endParaRPr b="0" lang="ru-RU" sz="2100" spc="-1" strike="noStrike">
              <a:solidFill>
                <a:srgbClr val="ffffff"/>
              </a:solidFill>
              <a:latin typeface="Palatino Linotype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700" spc="-1" strike="noStrike">
                <a:solidFill>
                  <a:srgbClr val="ffffff"/>
                </a:solidFill>
                <a:latin typeface="Palatino Linotype"/>
              </a:rPr>
              <a:t>Второй уровень структуры</a:t>
            </a:r>
            <a:endParaRPr b="0" lang="ru-RU" sz="1700" spc="-1" strike="noStrike">
              <a:solidFill>
                <a:srgbClr val="ffffff"/>
              </a:solidFill>
              <a:latin typeface="Palatino Linotype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solidFill>
                  <a:srgbClr val="ffffff"/>
                </a:solidFill>
                <a:latin typeface="Palatino Linotype"/>
              </a:rPr>
              <a:t>Третий уровень структуры</a:t>
            </a:r>
            <a:endParaRPr b="0" lang="ru-RU" sz="1600" spc="-1" strike="noStrike">
              <a:solidFill>
                <a:srgbClr val="ffffff"/>
              </a:solidFill>
              <a:latin typeface="Palatino Linotype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500" spc="-1" strike="noStrike">
                <a:solidFill>
                  <a:srgbClr val="ffffff"/>
                </a:solidFill>
                <a:latin typeface="Palatino Linotype"/>
              </a:rPr>
              <a:t>Четвёртый уровень структуры</a:t>
            </a:r>
            <a:endParaRPr b="0" lang="ru-RU" sz="1500" spc="-1" strike="noStrike">
              <a:solidFill>
                <a:srgbClr val="ffffff"/>
              </a:solidFill>
              <a:latin typeface="Palatino Linotype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Palatino Linotype"/>
              </a:rPr>
              <a:t>Пятый уровень структуры</a:t>
            </a:r>
            <a:endParaRPr b="0" lang="ru-RU" sz="2000" spc="-1" strike="noStrike">
              <a:solidFill>
                <a:srgbClr val="ffffff"/>
              </a:solidFill>
              <a:latin typeface="Palatino Linotype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Palatino Linotype"/>
              </a:rPr>
              <a:t>Шестой уровень структуры</a:t>
            </a:r>
            <a:endParaRPr b="0" lang="ru-RU" sz="2000" spc="-1" strike="noStrike">
              <a:solidFill>
                <a:srgbClr val="ffffff"/>
              </a:solidFill>
              <a:latin typeface="Palatino Linotype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latin typeface="Palatino Linotype"/>
              </a:rPr>
              <a:t>Седьмой уровень структуры</a:t>
            </a:r>
            <a:endParaRPr b="0" lang="ru-RU" sz="20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457200" y="274680"/>
            <a:ext cx="8229240" cy="14979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3000"/>
          </a:bodyPr>
          <a:p>
            <a:pPr algn="ctr">
              <a:lnSpc>
                <a:spcPct val="100000"/>
              </a:lnSpc>
            </a:pPr>
            <a:br/>
            <a:br/>
            <a:r>
              <a:rPr b="1" lang="ru-RU" sz="2000" spc="-1" strike="noStrike">
                <a:solidFill>
                  <a:srgbClr val="ffffff"/>
                </a:solidFill>
                <a:latin typeface="Times New Roman"/>
              </a:rPr>
              <a:t>Презентация создана  для занятия по теме: «Авианосец»</a:t>
            </a:r>
            <a:br/>
            <a:r>
              <a:rPr b="1" lang="ru-RU" sz="2000" spc="-1" strike="noStrike">
                <a:solidFill>
                  <a:srgbClr val="ffffff"/>
                </a:solidFill>
                <a:latin typeface="Times New Roman"/>
              </a:rPr>
              <a:t>«Особенности конструкции авианосца»</a:t>
            </a:r>
            <a:br/>
            <a:r>
              <a:rPr b="1" lang="ru-RU" sz="2000" spc="-1" strike="noStrike">
                <a:solidFill>
                  <a:srgbClr val="ffffff"/>
                </a:solidFill>
                <a:latin typeface="Times New Roman"/>
              </a:rPr>
              <a:t>парциальная образовательная программа дошкольного образования «ОТ ФРЕБЕЛЯ ДО РОБОТА: РАСТИМ БУДУЩИХ ИНЖЕНЕРОВ»</a:t>
            </a:r>
            <a:br/>
            <a:endParaRPr b="0" lang="ru-RU" sz="20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37" name="Picture 2" descr=""/>
          <p:cNvPicPr/>
          <p:nvPr/>
        </p:nvPicPr>
        <p:blipFill>
          <a:blip r:embed="rId1"/>
          <a:stretch/>
        </p:blipFill>
        <p:spPr>
          <a:xfrm>
            <a:off x="323640" y="2277000"/>
            <a:ext cx="8524440" cy="4219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777240" y="4876920"/>
            <a:ext cx="7543440" cy="14320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Авианосец — класс боевых кораблей, приспособленный для обслуживания и базирования авиационных групп в качестве мобильной авиабазы, действующей в открытом море. Основной ударной силой авианосца является расположенная на корабле палубная авиация, которая может иметь в своём составе  самолеты и вертолеты.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39" name="Picture 2" descr=""/>
          <p:cNvPicPr/>
          <p:nvPr/>
        </p:nvPicPr>
        <p:blipFill>
          <a:blip r:embed="rId1"/>
          <a:stretch/>
        </p:blipFill>
        <p:spPr>
          <a:xfrm>
            <a:off x="1475640" y="275040"/>
            <a:ext cx="6144120" cy="4608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777240" y="4876920"/>
            <a:ext cx="7543440" cy="16480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Авианосцы располагают полётной палубой и другими средствами обеспечения взлёта, посадки и базирования самолётов и вертолётов             (в частности ангарами, техническими средствами обслуживания и заправки летательных машин), средствами управления и обеспечения полётов.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Взлёт самолётов с полётной палубы авианосца может производиться как с использованием стартовых ускорителей и стартовых катапульт так и без их использования. Стартовые ускорители или катапульты могут располагаться как в носовой части полётной палубы и так называемой угловой палубе .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41" name="Picture 2" descr=""/>
          <p:cNvPicPr/>
          <p:nvPr/>
        </p:nvPicPr>
        <p:blipFill>
          <a:blip r:embed="rId1"/>
          <a:stretch/>
        </p:blipFill>
        <p:spPr>
          <a:xfrm>
            <a:off x="936000" y="288000"/>
            <a:ext cx="7272000" cy="3463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196920" y="5013000"/>
            <a:ext cx="8623080" cy="1583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Авианосцы подразделяются: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 - на тяжёлые и лёгкие;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 - на ударные, конвойные, противолодочные и вертолётоносцы.</a:t>
            </a:r>
            <a:br/>
            <a:br/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43" name="Picture 2" descr=""/>
          <p:cNvPicPr/>
          <p:nvPr/>
        </p:nvPicPr>
        <p:blipFill>
          <a:blip r:embed="rId1"/>
          <a:stretch/>
        </p:blipFill>
        <p:spPr>
          <a:xfrm>
            <a:off x="251640" y="187560"/>
            <a:ext cx="4140360" cy="2350080"/>
          </a:xfrm>
          <a:prstGeom prst="rect">
            <a:avLst/>
          </a:prstGeom>
          <a:ln>
            <a:noFill/>
          </a:ln>
        </p:spPr>
      </p:pic>
      <p:pic>
        <p:nvPicPr>
          <p:cNvPr id="144" name="Picture 3" descr=""/>
          <p:cNvPicPr/>
          <p:nvPr/>
        </p:nvPicPr>
        <p:blipFill>
          <a:blip r:embed="rId2"/>
          <a:stretch/>
        </p:blipFill>
        <p:spPr>
          <a:xfrm>
            <a:off x="288000" y="2736000"/>
            <a:ext cx="4176000" cy="2232000"/>
          </a:xfrm>
          <a:prstGeom prst="rect">
            <a:avLst/>
          </a:prstGeom>
          <a:ln>
            <a:noFill/>
          </a:ln>
        </p:spPr>
      </p:pic>
      <p:pic>
        <p:nvPicPr>
          <p:cNvPr id="145" name="Picture 4" descr=""/>
          <p:cNvPicPr/>
          <p:nvPr/>
        </p:nvPicPr>
        <p:blipFill>
          <a:blip r:embed="rId3"/>
          <a:stretch/>
        </p:blipFill>
        <p:spPr>
          <a:xfrm>
            <a:off x="4788000" y="216000"/>
            <a:ext cx="3996000" cy="2218680"/>
          </a:xfrm>
          <a:prstGeom prst="rect">
            <a:avLst/>
          </a:prstGeom>
          <a:ln>
            <a:noFill/>
          </a:ln>
        </p:spPr>
      </p:pic>
      <p:pic>
        <p:nvPicPr>
          <p:cNvPr id="146" name="Picture 5" descr=""/>
          <p:cNvPicPr/>
          <p:nvPr/>
        </p:nvPicPr>
        <p:blipFill>
          <a:blip r:embed="rId4"/>
          <a:stretch/>
        </p:blipFill>
        <p:spPr>
          <a:xfrm>
            <a:off x="4824000" y="2778480"/>
            <a:ext cx="4029480" cy="2092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727920" y="188640"/>
            <a:ext cx="7543440" cy="863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Times New Roman"/>
              </a:rPr>
              <a:t>Тяжелый авианосец «Адмирал Кузнецов».</a:t>
            </a:r>
            <a:endParaRPr b="0" lang="ru-RU" sz="24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185760" y="1224000"/>
            <a:ext cx="4278240" cy="3456000"/>
          </a:xfrm>
          <a:prstGeom prst="rect">
            <a:avLst/>
          </a:prstGeom>
          <a:ln>
            <a:noFill/>
          </a:ln>
        </p:spPr>
      </p:pic>
      <p:pic>
        <p:nvPicPr>
          <p:cNvPr id="149" name="Picture 4" descr=""/>
          <p:cNvPicPr/>
          <p:nvPr/>
        </p:nvPicPr>
        <p:blipFill>
          <a:blip r:embed="rId2"/>
          <a:stretch/>
        </p:blipFill>
        <p:spPr>
          <a:xfrm>
            <a:off x="4175640" y="2952000"/>
            <a:ext cx="4896360" cy="3672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777240" y="5445360"/>
            <a:ext cx="7543440" cy="575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.</a:t>
            </a:r>
            <a:br/>
            <a:br/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51" name="Picture 5" descr=""/>
          <p:cNvPicPr/>
          <p:nvPr/>
        </p:nvPicPr>
        <p:blipFill>
          <a:blip r:embed="rId1"/>
          <a:stretch/>
        </p:blipFill>
        <p:spPr>
          <a:xfrm>
            <a:off x="251640" y="332640"/>
            <a:ext cx="8691840" cy="5904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777240" y="5904000"/>
            <a:ext cx="7543440" cy="288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Рассмотрим конструкцию авианосца «Адмирал Кузнецов»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 rot="16800">
            <a:off x="706680" y="376560"/>
            <a:ext cx="6912000" cy="5354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2483640" y="5949360"/>
            <a:ext cx="4010400" cy="7120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Палуба авианосца «Адмирала Кузнецова»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55" name="Picture 2" descr=""/>
          <p:cNvPicPr/>
          <p:nvPr/>
        </p:nvPicPr>
        <p:blipFill>
          <a:blip r:embed="rId1"/>
          <a:stretch/>
        </p:blipFill>
        <p:spPr>
          <a:xfrm>
            <a:off x="827640" y="80640"/>
            <a:ext cx="7728480" cy="5796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769680" y="6093360"/>
            <a:ext cx="7543440" cy="647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Внутренний отсеке «Адмирала Кузнецова»</a:t>
            </a:r>
            <a:br/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Вертолёт Ка-31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57" name="Picture 2" descr=""/>
          <p:cNvPicPr/>
          <p:nvPr/>
        </p:nvPicPr>
        <p:blipFill>
          <a:blip r:embed="rId1"/>
          <a:stretch/>
        </p:blipFill>
        <p:spPr>
          <a:xfrm>
            <a:off x="755640" y="90360"/>
            <a:ext cx="7752600" cy="5814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965520" y="5877360"/>
            <a:ext cx="7543440" cy="820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Истребитель МиГ-29К во внутреннем отсеке «Адмирала Кузнецова»</a:t>
            </a:r>
            <a:br/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59" name="Picture 2" descr=""/>
          <p:cNvPicPr/>
          <p:nvPr/>
        </p:nvPicPr>
        <p:blipFill>
          <a:blip r:embed="rId1"/>
          <a:stretch/>
        </p:blipFill>
        <p:spPr>
          <a:xfrm>
            <a:off x="683640" y="44640"/>
            <a:ext cx="7776360" cy="5832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844560" y="6003360"/>
            <a:ext cx="7543440" cy="575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Палубная надстройка где находится боевая рубка со всем управлением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61" name="Picture 2" descr=""/>
          <p:cNvPicPr/>
          <p:nvPr/>
        </p:nvPicPr>
        <p:blipFill>
          <a:blip r:embed="rId1"/>
          <a:stretch/>
        </p:blipFill>
        <p:spPr>
          <a:xfrm>
            <a:off x="386640" y="0"/>
            <a:ext cx="8001360" cy="6003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1763640" y="6093360"/>
            <a:ext cx="5018400" cy="433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</a:rPr>
              <a:t>РЛС – </a:t>
            </a: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радио-локационная станция (антенна)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63" name="Picture 2" descr=""/>
          <p:cNvPicPr/>
          <p:nvPr/>
        </p:nvPicPr>
        <p:blipFill>
          <a:blip r:embed="rId1"/>
          <a:stretch/>
        </p:blipFill>
        <p:spPr>
          <a:xfrm>
            <a:off x="683640" y="131040"/>
            <a:ext cx="7751880" cy="5815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777240" y="6093360"/>
            <a:ext cx="7543440" cy="503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Командная (ходовая) рубка авианосца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65" name="Picture 2" descr=""/>
          <p:cNvPicPr/>
          <p:nvPr/>
        </p:nvPicPr>
        <p:blipFill>
          <a:blip r:embed="rId1"/>
          <a:stretch/>
        </p:blipFill>
        <p:spPr>
          <a:xfrm>
            <a:off x="683640" y="241920"/>
            <a:ext cx="7773840" cy="5832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777240" y="6237360"/>
            <a:ext cx="7543440" cy="4316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Times New Roman"/>
              </a:rPr>
              <a:t>Боевая рубка</a:t>
            </a:r>
            <a:endParaRPr b="0" lang="ru-RU" sz="1800" spc="-1" strike="noStrike">
              <a:solidFill>
                <a:srgbClr val="ffffff"/>
              </a:solidFill>
              <a:latin typeface="Palatino Linotype"/>
            </a:endParaRPr>
          </a:p>
        </p:txBody>
      </p:sp>
      <p:pic>
        <p:nvPicPr>
          <p:cNvPr id="167" name="Picture 2" descr=""/>
          <p:cNvPicPr/>
          <p:nvPr/>
        </p:nvPicPr>
        <p:blipFill>
          <a:blip r:embed="rId1"/>
          <a:stretch/>
        </p:blipFill>
        <p:spPr>
          <a:xfrm>
            <a:off x="647640" y="404640"/>
            <a:ext cx="7827480" cy="5872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755640" y="908640"/>
            <a:ext cx="7543440" cy="1800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4000" spc="-1" strike="noStrike">
                <a:solidFill>
                  <a:srgbClr val="ffffff"/>
                </a:solidFill>
                <a:latin typeface="Palatino Linotype"/>
              </a:rPr>
              <a:t>Спасибо за внимание!</a:t>
            </a:r>
            <a:endParaRPr b="0" lang="ru-RU" sz="4000" spc="-1" strike="noStrike">
              <a:solidFill>
                <a:srgbClr val="ffffff"/>
              </a:solidFill>
              <a:latin typeface="Palatino Linotyp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132</TotalTime>
  <Application>LibreOffice/6.1.4.2$Windows_x86 LibreOffice_project/9d0f32d1f0b509096fd65e0d4bec26ddd1938fd3</Application>
  <Words>167</Words>
  <Paragraphs>15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2018-04-21T20:09:18Z</dcterms:created>
  <dc:creator>Светлана</dc:creator>
  <dc:description/>
  <dc:language>ru-RU</dc:language>
  <cp:lastModifiedBy/>
  <dcterms:modified xsi:type="dcterms:W3CDTF">2019-12-16T16:12:46Z</dcterms:modified>
  <cp:revision>17</cp:revision>
  <dc:subject/>
  <dc:title>ГБОУ СОШ  № 22 г. о. Чапаевск Самарской области, СП – детский сад №28 «Ёлочка»  Презентация создана  для занятия по теме: «Авианосец» «Особенности конструкции авианосца» парциальная образовательная программа дошкольного образования «ОТ ФРЕБЕЛЯ ДО РОБОТА: РАСТИМ БУДУЩИХ ИНЖЕНЕРОВ» Воспитатель : Сергеева Светлана Владимировна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15</vt:i4>
  </property>
</Properties>
</file>