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BDDEC-EFA3-4165-92BC-F1613597BE63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126BA-0590-4F16-A223-99170D947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354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E126BA-0590-4F16-A223-99170D9475F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43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E126BA-0590-4F16-A223-99170D9475F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87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76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5%D0%BC%D0%BB%D1%8F%D0%BD%D1%8B%D0%B5_%D1%80%D0%B0%D0%B1%D0%BE%D1%82%D1%8B" TargetMode="External"/><Relationship Id="rId3" Type="http://schemas.openxmlformats.org/officeDocument/2006/relationships/hyperlink" Target="https://ru.wikipedia.org/wiki/%D0%93%D1%83%D1%81%D0%B5%D0%BD%D0%B8%D1%87%D0%BD%D1%8B%D0%B9_%D0%B4%D0%B2%D0%B8%D0%B6%D0%B8%D1%82%D0%B5%D0%BB%D1%8C" TargetMode="External"/><Relationship Id="rId7" Type="http://schemas.openxmlformats.org/officeDocument/2006/relationships/hyperlink" Target="https://ru.wikipedia.org/wiki/%D0%94%D0%BE%D1%80%D0%BE%D0%B6%D0%BD%D1%8B%D0%B5_%D1%80%D0%B0%D0%B1%D0%BE%D1%82%D1%8B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1%D0%B5%D0%BB%D1%8C%D1%81%D0%BA%D0%BE%D0%B5_%D1%85%D0%BE%D0%B7%D1%8F%D0%B9%D1%81%D1%82%D0%B2%D0%BE" TargetMode="External"/><Relationship Id="rId5" Type="http://schemas.openxmlformats.org/officeDocument/2006/relationships/hyperlink" Target="https://ru.wikipedia.org/wiki/%D0%9C%D0%B0%D1%88%D0%B8%D0%BD%D0%B0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ru.wikipedia.org/wiki/%D0%9A%D0%BE%D0%BB%D0%B5%D1%81%D0%BE" TargetMode="External"/><Relationship Id="rId9" Type="http://schemas.openxmlformats.org/officeDocument/2006/relationships/hyperlink" Target="https://ru.wikipedia.org/wiki/%D0%A2%D1%80%D0%B0%D0%BD%D1%81%D0%BF%D0%BE%D1%80%D1%8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56792"/>
            <a:ext cx="8424936" cy="1974081"/>
          </a:xfrm>
        </p:spPr>
        <p:txBody>
          <a:bodyPr>
            <a:prstTxWarp prst="textWave2">
              <a:avLst/>
            </a:prstTxWarp>
            <a:noAutofit/>
          </a:bodyPr>
          <a:lstStyle/>
          <a:p>
            <a:pPr algn="l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трактор</a:t>
            </a:r>
            <a:endParaRPr lang="uk-UA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8640"/>
            <a:ext cx="45175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 </a:t>
            </a:r>
            <a:r>
              <a:rPr lang="ru-RU" sz="2400" b="1" i="1" dirty="0" smtClean="0">
                <a:latin typeface="Bookman Old Style" pitchFamily="18" charset="0"/>
              </a:rPr>
              <a:t>«Колесные и гусеничные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 машины»</a:t>
            </a:r>
            <a:endParaRPr lang="ru-RU" sz="2400" b="1" i="1" dirty="0">
              <a:latin typeface="Bookman Old Style" pitchFamily="18" charset="0"/>
            </a:endParaRPr>
          </a:p>
        </p:txBody>
      </p:sp>
      <p:pic>
        <p:nvPicPr>
          <p:cNvPr id="3074" name="Picture 2" descr="http://agrowest-sg.ru/images/stories/foto/Valtra/Valtra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140968"/>
            <a:ext cx="4608512" cy="3178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Bookman Old Style" pitchFamily="18" charset="0"/>
              </a:rPr>
              <a:t>Тра́ктор</a:t>
            </a:r>
            <a:r>
              <a:rPr lang="ru-RU" dirty="0" smtClean="0">
                <a:latin typeface="Bookman Old Style" pitchFamily="18" charset="0"/>
              </a:rPr>
              <a:t> (</a:t>
            </a:r>
            <a:r>
              <a:rPr lang="ru-RU" dirty="0" smtClean="0">
                <a:latin typeface="Bookman Old Style" pitchFamily="18" charset="0"/>
                <a:hlinkClick r:id="rId2" tooltip="Английский язык"/>
              </a:rPr>
              <a:t>англ.</a:t>
            </a:r>
            <a:r>
              <a:rPr lang="ru-RU" dirty="0" smtClean="0">
                <a:latin typeface="Bookman Old Style" pitchFamily="18" charset="0"/>
              </a:rPr>
              <a:t> </a:t>
            </a:r>
            <a:r>
              <a:rPr lang="ru-RU" i="1" dirty="0" err="1" smtClean="0">
                <a:latin typeface="Bookman Old Style" pitchFamily="18" charset="0"/>
              </a:rPr>
              <a:t>tractor</a:t>
            </a:r>
            <a:r>
              <a:rPr lang="ru-RU" dirty="0" smtClean="0">
                <a:latin typeface="Bookman Old Style" pitchFamily="18" charset="0"/>
              </a:rPr>
              <a:t> «тягач») — самодвижущаяся (</a:t>
            </a:r>
            <a:r>
              <a:rPr lang="ru-RU" dirty="0" smtClean="0">
                <a:latin typeface="Bookman Old Style" pitchFamily="18" charset="0"/>
                <a:hlinkClick r:id="rId3" tooltip="Гусеничный движитель"/>
              </a:rPr>
              <a:t>гусеничная</a:t>
            </a:r>
            <a:r>
              <a:rPr lang="ru-RU" dirty="0" smtClean="0">
                <a:latin typeface="Bookman Old Style" pitchFamily="18" charset="0"/>
              </a:rPr>
              <a:t> или </a:t>
            </a:r>
            <a:r>
              <a:rPr lang="ru-RU" dirty="0" smtClean="0">
                <a:latin typeface="Bookman Old Style" pitchFamily="18" charset="0"/>
                <a:hlinkClick r:id="rId4" tooltip="Колесо"/>
              </a:rPr>
              <a:t>колёсная</a:t>
            </a:r>
            <a:r>
              <a:rPr lang="ru-RU" dirty="0" smtClean="0">
                <a:latin typeface="Bookman Old Style" pitchFamily="18" charset="0"/>
              </a:rPr>
              <a:t>) </a:t>
            </a:r>
            <a:r>
              <a:rPr lang="ru-RU" dirty="0" smtClean="0">
                <a:latin typeface="Bookman Old Style" pitchFamily="18" charset="0"/>
                <a:hlinkClick r:id="rId5" tooltip="Машина"/>
              </a:rPr>
              <a:t>машина</a:t>
            </a:r>
            <a:r>
              <a:rPr lang="ru-RU" dirty="0" smtClean="0">
                <a:latin typeface="Bookman Old Style" pitchFamily="18" charset="0"/>
              </a:rPr>
              <a:t>, выполняющая </a:t>
            </a:r>
            <a:r>
              <a:rPr lang="ru-RU" dirty="0" smtClean="0">
                <a:latin typeface="Bookman Old Style" pitchFamily="18" charset="0"/>
                <a:hlinkClick r:id="rId6" tooltip="Сельское хозяйство"/>
              </a:rPr>
              <a:t>сельскохозяйственные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7" tooltip="Дорожные работы"/>
              </a:rPr>
              <a:t>дорожно-строительные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8" tooltip="Земляные работы"/>
              </a:rPr>
              <a:t>землеройные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9" tooltip="Транспорт"/>
              </a:rPr>
              <a:t>транспортные</a:t>
            </a:r>
            <a:r>
              <a:rPr lang="ru-RU" dirty="0" smtClean="0">
                <a:latin typeface="Bookman Old Style" pitchFamily="18" charset="0"/>
              </a:rPr>
              <a:t> и другие работы в агрегате с прицепными, навесными или стационарными машинами (орудиями)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1028" name="Picture 4" descr="https://i.ytimg.com/vi/3CTMP_prsTw/maxresdefault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1268760"/>
            <a:ext cx="8656284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agrozentr.ru/uploads/gallery/2017-04-13/thumbs/phoca_thumb_l_dsc_88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8600" y="2708920"/>
            <a:ext cx="565528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4" name="Picture 2" descr="http://stronews.ru/wp-content/uploads/2018/03/5338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1" y="188640"/>
            <a:ext cx="4896544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436096" y="332656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КОЛЕСНЫЙ ТРАКТОР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8678" name="Picture 6" descr="https://fermer.ru/files/v2/forum/17730/2013-07-2312.36.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32269" y="4028099"/>
            <a:ext cx="29763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6" name="Picture 6" descr="https://saratov24.tv/upload/iblock/8f1/8f1330772a271a30842fce59d535835c.jpg"/>
          <p:cNvPicPr>
            <a:picLocks noChangeAspect="1" noChangeArrowheads="1"/>
          </p:cNvPicPr>
          <p:nvPr/>
        </p:nvPicPr>
        <p:blipFill>
          <a:blip r:embed="rId2" cstate="print"/>
          <a:srcRect l="1667" t="2500" r="1667"/>
          <a:stretch>
            <a:fillRect/>
          </a:stretch>
        </p:blipFill>
        <p:spPr bwMode="auto">
          <a:xfrm>
            <a:off x="327566" y="4154734"/>
            <a:ext cx="3017366" cy="2028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508104" y="836712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ГУСЕНИЧНЫЙ ТРАКТОР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0730" name="AutoShape 10" descr="https://i.artfile.me/wallpaper/06-11-2016/3000x2000/tehnika-traktory-na-gusenecah-challenger-1096337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32" name="Picture 12" descr="https://i.artfile.me/wallpaper/06-11-2016/3000x2000/tehnika-traktory-na-gusenecah-challenger-10963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660458" y="3140968"/>
            <a:ext cx="5328592" cy="3552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https://vgtz-traktor.ru/images/novosti-vgtz/20150806-agromash-90tg-s-plug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5060928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88640"/>
            <a:ext cx="5256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ОСНОВНЫЕ ЧАСТИ ТРАКТОРА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3794" name="Picture 2" descr="http://technoimpex.com.ua/image/data/content/mtzhtz/mtz-foto3.jpg"/>
          <p:cNvPicPr>
            <a:picLocks noChangeAspect="1" noChangeArrowheads="1"/>
          </p:cNvPicPr>
          <p:nvPr/>
        </p:nvPicPr>
        <p:blipFill>
          <a:blip r:embed="rId3" cstate="print"/>
          <a:srcRect r="56909"/>
          <a:stretch>
            <a:fillRect/>
          </a:stretch>
        </p:blipFill>
        <p:spPr bwMode="auto">
          <a:xfrm>
            <a:off x="1475656" y="636185"/>
            <a:ext cx="6048672" cy="561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732240" y="1484784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КАБИНА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5517232"/>
            <a:ext cx="972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КОЛЕСА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 flipH="1">
            <a:off x="6588224" y="1916832"/>
            <a:ext cx="978408" cy="2880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flipH="1">
            <a:off x="4283968" y="5229200"/>
            <a:ext cx="978408" cy="2880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7914325" flipH="1">
            <a:off x="5157506" y="4892896"/>
            <a:ext cx="1138654" cy="2405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769256">
            <a:off x="2051720" y="2204864"/>
            <a:ext cx="978408" cy="2880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1628800"/>
            <a:ext cx="864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КАПОТ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47664" y="5805264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ДВИГАТЕЛЬ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7914325" flipH="1">
            <a:off x="1973979" y="4653201"/>
            <a:ext cx="2459739" cy="30814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347864" y="1268760"/>
            <a:ext cx="820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КРУЛЬ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769256">
            <a:off x="3931447" y="1706931"/>
            <a:ext cx="978408" cy="2880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k-t.ru/studopediaru/baza4/2642140627852.files/image3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>
            <a:off x="1115616" y="2780928"/>
            <a:ext cx="360040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995936" y="2780928"/>
            <a:ext cx="432048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092280" y="2708920"/>
            <a:ext cx="432048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43608" y="5229200"/>
            <a:ext cx="288032" cy="28803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995936" y="5301208"/>
            <a:ext cx="288032" cy="28803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236296" y="5229200"/>
            <a:ext cx="288032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29</Words>
  <Application>Microsoft Office PowerPoint</Application>
  <PresentationFormat>Экран (4:3)</PresentationFormat>
  <Paragraphs>15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Тема Office</vt:lpstr>
      <vt:lpstr>Специальное оформление</vt:lpstr>
      <vt:lpstr>трактор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hp</cp:lastModifiedBy>
  <cp:revision>16</cp:revision>
  <dcterms:created xsi:type="dcterms:W3CDTF">2009-01-08T12:15:48Z</dcterms:created>
  <dcterms:modified xsi:type="dcterms:W3CDTF">2020-02-19T06:44:23Z</dcterms:modified>
</cp:coreProperties>
</file>