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notesMasterIdLst>
    <p:notesMasterId r:id="rId10"/>
  </p:notesMasterIdLst>
  <p:sldIdLst>
    <p:sldId id="275" r:id="rId2"/>
    <p:sldId id="272" r:id="rId3"/>
    <p:sldId id="276" r:id="rId4"/>
    <p:sldId id="277" r:id="rId5"/>
    <p:sldId id="278" r:id="rId6"/>
    <p:sldId id="279" r:id="rId7"/>
    <p:sldId id="280" r:id="rId8"/>
    <p:sldId id="281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E1306"/>
    <a:srgbClr val="0086AC"/>
    <a:srgbClr val="DAD7C6"/>
    <a:srgbClr val="00204F"/>
    <a:srgbClr val="41140B"/>
    <a:srgbClr val="C6AEA2"/>
    <a:srgbClr val="9E100E"/>
    <a:srgbClr val="6F2313"/>
    <a:srgbClr val="D0D4B6"/>
    <a:srgbClr val="9BA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00" autoAdjust="0"/>
    <p:restoredTop sz="95307" autoAdjust="0"/>
  </p:normalViewPr>
  <p:slideViewPr>
    <p:cSldViewPr>
      <p:cViewPr>
        <p:scale>
          <a:sx n="64" d="100"/>
          <a:sy n="64" d="100"/>
        </p:scale>
        <p:origin x="-1236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496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5EE5DD-14CE-475A-93C6-84F387FFC5E8}" type="datetimeFigureOut">
              <a:rPr lang="en-US" smtClean="0"/>
              <a:pPr/>
              <a:t>2/12/2020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 smtClean="0"/>
              <a:t>© Copyright Showeet.com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57A68-B95A-498B-8FA1-D6E958C41C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641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57A68-B95A-498B-8FA1-D6E958C41C5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57A68-B95A-498B-8FA1-D6E958C41C5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tilisateur\Documents\Perso\sho8\Origami\fond1_origam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79512" y="878855"/>
            <a:ext cx="4392488" cy="1470025"/>
          </a:xfrm>
        </p:spPr>
        <p:txBody>
          <a:bodyPr lIns="0" rIns="0" anchor="b">
            <a:normAutofit/>
          </a:bodyPr>
          <a:lstStyle>
            <a:lvl1pPr>
              <a:defRPr sz="3200" b="1" cap="all" baseline="0">
                <a:solidFill>
                  <a:srgbClr val="0086A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1219200" y="2708920"/>
            <a:ext cx="2133600" cy="365125"/>
          </a:xfrm>
        </p:spPr>
        <p:txBody>
          <a:bodyPr/>
          <a:lstStyle>
            <a:lvl1pPr algn="ctr">
              <a:defRPr sz="14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7D89EED-4E11-4D7F-9EAA-86CBFAD2334D}" type="datetimeFigureOut">
              <a:rPr lang="fr-FR" smtClean="0"/>
              <a:pPr/>
              <a:t>12/02/2020</a:t>
            </a:fld>
            <a:endParaRPr lang="fr-FR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179512" y="2528900"/>
            <a:ext cx="4392488" cy="0"/>
          </a:xfrm>
          <a:prstGeom prst="line">
            <a:avLst/>
          </a:prstGeom>
          <a:ln w="28575">
            <a:solidFill>
              <a:srgbClr val="0086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86840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tilisateur\Documents\Perso\sho8\Origami\fond2_origami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283968" y="274638"/>
            <a:ext cx="4402832" cy="1143000"/>
          </a:xfrm>
        </p:spPr>
        <p:txBody>
          <a:bodyPr>
            <a:noAutofit/>
          </a:bodyPr>
          <a:lstStyle>
            <a:lvl1pPr algn="r">
              <a:defRPr sz="2800" cap="all" baseline="0">
                <a:solidFill>
                  <a:srgbClr val="0086AC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635896" y="1988840"/>
            <a:ext cx="5050904" cy="4137323"/>
          </a:xfrm>
        </p:spPr>
        <p:txBody>
          <a:bodyPr lIns="0" rIns="0">
            <a:normAutofit/>
          </a:bodyPr>
          <a:lstStyle>
            <a:lvl1pPr algn="r">
              <a:defRPr sz="24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1pPr>
            <a:lvl2pPr algn="r">
              <a:defRPr sz="20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2pPr>
            <a:lvl3pPr algn="r">
              <a:defRPr sz="18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3pPr>
            <a:lvl4pPr algn="r">
              <a:defRPr sz="16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4pPr>
            <a:lvl5pPr algn="r">
              <a:defRPr sz="1600">
                <a:solidFill>
                  <a:srgbClr val="00204F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5004048" y="6356350"/>
            <a:ext cx="2895600" cy="365125"/>
          </a:xfrm>
        </p:spPr>
        <p:txBody>
          <a:bodyPr/>
          <a:lstStyle/>
          <a:p>
            <a:pPr algn="r"/>
            <a:r>
              <a:rPr lang="en-US" noProof="0" dirty="0" smtClean="0"/>
              <a:t>Your footer here</a:t>
            </a:r>
            <a:endParaRPr lang="en-US" noProof="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028384" y="6356350"/>
            <a:ext cx="658416" cy="365125"/>
          </a:xfrm>
        </p:spPr>
        <p:txBody>
          <a:bodyPr/>
          <a:lstStyle>
            <a:lvl1pPr algn="r">
              <a:defRPr/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3635896" y="6309320"/>
            <a:ext cx="5040560" cy="0"/>
          </a:xfrm>
          <a:prstGeom prst="line">
            <a:avLst/>
          </a:prstGeom>
          <a:ln w="28575">
            <a:solidFill>
              <a:srgbClr val="0086A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space réservé du pied de page 4"/>
          <p:cNvSpPr txBox="1">
            <a:spLocks/>
          </p:cNvSpPr>
          <p:nvPr userDrawn="1"/>
        </p:nvSpPr>
        <p:spPr>
          <a:xfrm>
            <a:off x="7812360" y="6356350"/>
            <a:ext cx="3753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5554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89EED-4E11-4D7F-9EAA-86CBFAD2334D}" type="datetimeFigureOut">
              <a:rPr lang="fr-FR" smtClean="0"/>
              <a:pPr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Your footer here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99FAC-4B86-4121-B622-50028D35B744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7" name="Rectangle 6"/>
          <p:cNvSpPr/>
          <p:nvPr userDrawn="1"/>
        </p:nvSpPr>
        <p:spPr>
          <a:xfrm rot="5400000">
            <a:off x="8396804" y="5799922"/>
            <a:ext cx="1839157" cy="27699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200" dirty="0">
                <a:solidFill>
                  <a:prstClr val="black"/>
                </a:solidFill>
              </a:rPr>
              <a:t>© Copyright Showeet.com</a:t>
            </a:r>
          </a:p>
        </p:txBody>
      </p:sp>
    </p:spTree>
    <p:extLst>
      <p:ext uri="{BB962C8B-B14F-4D97-AF65-F5344CB8AC3E}">
        <p14:creationId xmlns:p14="http://schemas.microsoft.com/office/powerpoint/2010/main" xmlns="" val="14218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496944" cy="3816424"/>
          </a:xfrm>
        </p:spPr>
        <p:txBody>
          <a:bodyPr>
            <a:prstTxWarp prst="textTriangleInverted">
              <a:avLst/>
            </a:prstTxWarp>
            <a:noAutofit/>
          </a:bodyPr>
          <a:lstStyle/>
          <a:p>
            <a:r>
              <a:rPr lang="ru-RU" sz="54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ТРУБОПРОВОД</a:t>
            </a:r>
            <a:br>
              <a:rPr lang="ru-RU" sz="5400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endParaRPr lang="fr-FR" sz="5400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636912"/>
            <a:ext cx="33682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В МОЕМ ДОМЕ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4860032" y="4293096"/>
            <a:ext cx="4104456" cy="2308324"/>
          </a:xfrm>
          <a:prstGeom prst="rect">
            <a:avLst/>
          </a:prstGeom>
          <a:ln>
            <a:solidFill>
              <a:srgbClr val="0086AC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Тематический блок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«Теплоснабжение, вентиляция, кондиционирование воздуха, газоснабжение и освещение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ea typeface="Times New Roman" pitchFamily="18" charset="0"/>
                <a:cs typeface="Arial" pitchFamily="34" charset="0"/>
              </a:rPr>
              <a:t>Водоснабжение, канализация, строительные системы охраны водных ресурсов»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493780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4283968" y="188640"/>
            <a:ext cx="4572000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Трубопровод </a:t>
            </a:r>
            <a:r>
              <a:rPr lang="ru-RU" sz="2000" dirty="0" smtClean="0">
                <a:latin typeface="Comic Sans MS" pitchFamily="66" charset="0"/>
              </a:rPr>
              <a:t>— инженерное сооружение, разного размера конструкции</a:t>
            </a:r>
            <a:endParaRPr lang="ru-RU" sz="2000" dirty="0">
              <a:latin typeface="Comic Sans MS" pitchFamily="66" charset="0"/>
            </a:endParaRPr>
          </a:p>
        </p:txBody>
      </p:sp>
      <p:pic>
        <p:nvPicPr>
          <p:cNvPr id="4100" name="Picture 4" descr="https://avatars.mds.yandex.net/get-zen_doc/1637352/pub_5cfe4eb3051e5a00aef8e920_5cfe4f5983e84200af3e3f8e/scale_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7348364" cy="33385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https://gazetazemlya.ru/media/k2/items/cache/efa01eaff4368b269c4a14f272a05fbe_XL.jpg"/>
          <p:cNvPicPr>
            <a:picLocks noChangeAspect="1" noChangeArrowheads="1"/>
          </p:cNvPicPr>
          <p:nvPr/>
        </p:nvPicPr>
        <p:blipFill>
          <a:blip r:embed="rId3" cstate="print"/>
          <a:srcRect t="8400" b="18801"/>
          <a:stretch>
            <a:fillRect/>
          </a:stretch>
        </p:blipFill>
        <p:spPr bwMode="auto">
          <a:xfrm>
            <a:off x="3131840" y="4735167"/>
            <a:ext cx="4860032" cy="21228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23528" y="183704"/>
            <a:ext cx="8568952" cy="147732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Трубопровод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Times New Roman" pitchFamily="18" charset="0"/>
                <a:cs typeface="Times New Roman" pitchFamily="18" charset="0"/>
              </a:rPr>
              <a:t> – это не просто труба, это целое большое сооружение, которое включает в себя, как обычные прямые трубы, так и большое количество разнообразнейших деталей, креплений, измерительных приборов, арматуры, а также все, что позволяет сделать процесс как можно в большей степени автоматическим.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3076" name="AutoShape 4" descr="https://media.professionali.ru/processor/classifieds/original/2018/10/09/imag0705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8" name="AutoShape 6" descr="https://media.professionali.ru/processor/classifieds/original/2018/10/09/imag0705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80" name="AutoShape 8" descr="https://media.professionali.ru/processor/classifieds/original/2018/10/09/imag0705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2" name="Picture 10" descr="https://kanaliza.ru/wp-content/uploads/2018/07/1sd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700808"/>
            <a:ext cx="4800533" cy="3600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84" name="Picture 12" descr="https://sc01.alicdn.com/kf/HTB1EyNAbsfrK1RkSmLyq6xGApXax/3D-Printing-of-Special-shaped-Plastic-Pip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780928"/>
            <a:ext cx="4032448" cy="3810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22A8A-E335-4B01-9B47-7F79D612943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3" name="Picture 2" descr="https://ibuildrussia.ru/images/kak-vybratj-avtonomnuyu-kanalizaciyu-v-chastnom-dome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188640"/>
            <a:ext cx="7725916" cy="6388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50" name="AutoShape 2" descr="https://media.professionali.ru/processor/classifieds/original/2018/10/09/imag0705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media.professionali.ru/processor/classifieds/original/2018/10/09/imag0705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4941168"/>
            <a:ext cx="28087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КАНАЛИЗАЦИОННЫЙ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трубопровод</a:t>
            </a:r>
            <a:endParaRPr lang="ru-RU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20595" y="5805264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Comic Sans MS" pitchFamily="66" charset="0"/>
              </a:rPr>
              <a:t>ВОДОПРОВОД</a:t>
            </a:r>
            <a:endParaRPr lang="ru-RU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267744" y="3068960"/>
            <a:ext cx="576064" cy="1944216"/>
          </a:xfrm>
          <a:prstGeom prst="straightConnector1">
            <a:avLst/>
          </a:prstGeom>
          <a:ln w="38100">
            <a:solidFill>
              <a:srgbClr val="9E130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923928" y="3212976"/>
            <a:ext cx="720080" cy="2592288"/>
          </a:xfrm>
          <a:prstGeom prst="straightConnector1">
            <a:avLst/>
          </a:prstGeom>
          <a:ln w="38100">
            <a:solidFill>
              <a:srgbClr val="9E130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 flipV="1">
            <a:off x="2915816" y="4149080"/>
            <a:ext cx="792088" cy="1584176"/>
          </a:xfrm>
          <a:prstGeom prst="straightConnector1">
            <a:avLst/>
          </a:prstGeom>
          <a:ln w="38100">
            <a:solidFill>
              <a:srgbClr val="9E130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s://inforesist.org/wp-content/uploads/2019/10/2729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3528" y="260648"/>
            <a:ext cx="5400600" cy="2835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6012160" y="332656"/>
            <a:ext cx="246093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МОНТАЖ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 НАРУЖНОГО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ТРУБОПРОВОДА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034" name="Picture 10" descr="https://fondgkh.ru/upload/iblock/963/96351392cd9df7a67a1980d33672bcd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284984"/>
            <a:ext cx="5276478" cy="33084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940152" y="2636912"/>
            <a:ext cx="28680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ТРУБОПРОВОДЧИКИ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843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56176" y="4149080"/>
            <a:ext cx="25010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МОНТАЖ</a:t>
            </a: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  ВОДОПРОВОДА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3316" name="Picture 4" descr="https://cdn2.riastatic.com/photosnew/general/adv_photos/services-montazh-ustanovka-ta-proektuvannya-opalennya-vodopostachannya-kanalizatsii-ta-tsentralnogo-pylososa__134450732m.jpg"/>
          <p:cNvPicPr>
            <a:picLocks noChangeAspect="1" noChangeArrowheads="1"/>
          </p:cNvPicPr>
          <p:nvPr/>
        </p:nvPicPr>
        <p:blipFill>
          <a:blip r:embed="rId2" cstate="print"/>
          <a:srcRect l="4725" t="7875" r="5501" b="8651"/>
          <a:stretch>
            <a:fillRect/>
          </a:stretch>
        </p:blipFill>
        <p:spPr bwMode="auto">
          <a:xfrm>
            <a:off x="467544" y="2636912"/>
            <a:ext cx="5472608" cy="381642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119434" y="5805264"/>
            <a:ext cx="2797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ВОДОПРОВОДЧИКИ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3318" name="Picture 6" descr="https://st5.stblizko.ru/images/product/284/450/122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32656"/>
            <a:ext cx="4446493" cy="3699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12160" y="5589240"/>
            <a:ext cx="26340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САНТЕХНИЧЕСКИЕ</a:t>
            </a:r>
            <a:b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ru-RU" sz="2000" b="1" dirty="0" smtClean="0">
                <a:solidFill>
                  <a:srgbClr val="0070C0"/>
                </a:solidFill>
                <a:latin typeface="Comic Sans MS" pitchFamily="66" charset="0"/>
              </a:rPr>
              <a:t>РАБОТЫ</a:t>
            </a:r>
            <a:endParaRPr lang="ru-RU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2290" name="Picture 2" descr="https://ru.fabiosacdn.com/ru/wp-content/uploads/2018/01/shutterstock_6275631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420888"/>
            <a:ext cx="5544616" cy="3698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https://remont-rk82.ru/wp-content/uploads/2019/10/santehnicheskie-rabot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2656"/>
            <a:ext cx="4426552" cy="2952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http://www.remont5.ru/razvodkatrub_files/pic02.jpg"/>
          <p:cNvPicPr>
            <a:picLocks noChangeAspect="1" noChangeArrowheads="1"/>
          </p:cNvPicPr>
          <p:nvPr/>
        </p:nvPicPr>
        <p:blipFill>
          <a:blip r:embed="rId2" cstate="print"/>
          <a:srcRect l="2520" t="11760" r="2351" b="11801"/>
          <a:stretch>
            <a:fillRect/>
          </a:stretch>
        </p:blipFill>
        <p:spPr bwMode="auto">
          <a:xfrm>
            <a:off x="251520" y="3212976"/>
            <a:ext cx="5615833" cy="33843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2" descr="http://stroyka.ru/upload/files/-VC/lg_-VCJhaPL4UfM.jpg"/>
          <p:cNvPicPr>
            <a:picLocks noChangeAspect="1" noChangeArrowheads="1"/>
          </p:cNvPicPr>
          <p:nvPr/>
        </p:nvPicPr>
        <p:blipFill>
          <a:blip r:embed="rId3" cstate="print"/>
          <a:srcRect l="5996" r="5172" b="5556"/>
          <a:stretch>
            <a:fillRect/>
          </a:stretch>
        </p:blipFill>
        <p:spPr bwMode="auto">
          <a:xfrm>
            <a:off x="1259632" y="332656"/>
            <a:ext cx="7416824" cy="34077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igami [Showeet.com]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4653</TotalTime>
  <Words>97</Words>
  <Application>Microsoft Office PowerPoint</Application>
  <PresentationFormat>Экран (4:3)</PresentationFormat>
  <Paragraphs>21</Paragraphs>
  <Slides>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Origami [Showeet.com]</vt:lpstr>
      <vt:lpstr>ТРУБОПРОВОД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- Old Style</dc:title>
  <dc:creator>showeet.com</dc:creator>
  <cp:lastModifiedBy>Солнышко</cp:lastModifiedBy>
  <cp:revision>9</cp:revision>
  <dcterms:created xsi:type="dcterms:W3CDTF">2012-01-16T12:17:13Z</dcterms:created>
  <dcterms:modified xsi:type="dcterms:W3CDTF">2020-02-12T08:30:27Z</dcterms:modified>
  <cp:category>Templates</cp:category>
</cp:coreProperties>
</file>