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8" r:id="rId3"/>
    <p:sldId id="261" r:id="rId4"/>
    <p:sldId id="260" r:id="rId5"/>
    <p:sldId id="262" r:id="rId6"/>
    <p:sldId id="257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EF139-15BE-4AD7-AAF8-D0F9C03DF046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C7AEA-D11D-4366-8612-1E03BFFD5A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C7AEA-D11D-4366-8612-1E03BFFD5A3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C7AEA-D11D-4366-8612-1E03BFFD5A3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F1D9B57-F03D-4485-8AE3-56395E188021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6CF82F4-7B98-4589-B298-94FC4C817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36912"/>
            <a:ext cx="8568952" cy="3240360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72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ПОДЗЕМНЫЙ ПЕРЕХОД</a:t>
            </a:r>
            <a:endParaRPr lang="ru-RU" sz="7200" b="1" dirty="0">
              <a:ln>
                <a:solidFill>
                  <a:srgbClr val="00206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70218" y="32107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«Основания и фундаменты,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подземные сооружения»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" name="Рисунок 16401" descr="Описание: https://upload.wikimedia.org/wikipedia/commons/thumb/5/5d/6.6_Russian_road_sign.svg/150px-6.6_Russian_road_sig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1948061" cy="19480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8894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0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Надземный переход</a:t>
            </a:r>
            <a:endParaRPr lang="ru-RU" sz="48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  <p:pic>
        <p:nvPicPr>
          <p:cNvPr id="1030" name="Picture 6" descr="http://rasfokus.ru/images/photos/medium/7a2a3e078048a0d951a528070eae9174.jpg"/>
          <p:cNvPicPr>
            <a:picLocks noChangeAspect="1" noChangeArrowheads="1"/>
          </p:cNvPicPr>
          <p:nvPr/>
        </p:nvPicPr>
        <p:blipFill>
          <a:blip r:embed="rId3" cstate="print"/>
          <a:srcRect b="4055"/>
          <a:stretch>
            <a:fillRect/>
          </a:stretch>
        </p:blipFill>
        <p:spPr bwMode="auto">
          <a:xfrm>
            <a:off x="2051720" y="836712"/>
            <a:ext cx="5065965" cy="3240360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4" descr="https://pbs.twimg.com/media/DrbOQckX0AQwdJ4.jpg:la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789040"/>
            <a:ext cx="4032448" cy="2688298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6" name="Picture 12" descr="https://s13.stc.all.kpcdn.net/share/i/12/10365317/inx960x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789040"/>
            <a:ext cx="3991371" cy="2660915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0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Подземный переход</a:t>
            </a:r>
            <a:endParaRPr lang="ru-RU" sz="48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  <p:pic>
        <p:nvPicPr>
          <p:cNvPr id="5" name="Рисунок 4" descr="http://mos.news/upload/iblock/58f/58f71a808ba04c74682eaaeec02b3f37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3888432" cy="2736304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17032"/>
            <a:ext cx="3352601" cy="24555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908720"/>
            <a:ext cx="6192688" cy="250675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6446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.inforeactor.ru/uploads/2017/09/29/orig-327087351050f63f4a75cz-150663486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64704"/>
            <a:ext cx="5616624" cy="3393579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 descr="http://bm.img.com.ua/berlin/storage/news/orig/e/f7/59535f50898f125c5d871b59361e5f7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9" t="3127" b="4231"/>
          <a:stretch/>
        </p:blipFill>
        <p:spPr bwMode="auto">
          <a:xfrm>
            <a:off x="467544" y="2996952"/>
            <a:ext cx="5184576" cy="3502076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8964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Туннель подземного перехода</a:t>
            </a:r>
            <a:endParaRPr lang="ru-RU" sz="44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038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.3652.ru/section/newsInternalIcon/upload/images/news/icon/000/038/439/720119original_5b4ecc048503c.jpg"/>
          <p:cNvPicPr>
            <a:picLocks noChangeAspect="1" noChangeArrowheads="1"/>
          </p:cNvPicPr>
          <p:nvPr/>
        </p:nvPicPr>
        <p:blipFill>
          <a:blip r:embed="rId3" cstate="print"/>
          <a:srcRect r="15719"/>
          <a:stretch>
            <a:fillRect/>
          </a:stretch>
        </p:blipFill>
        <p:spPr bwMode="auto">
          <a:xfrm>
            <a:off x="4139952" y="1484784"/>
            <a:ext cx="4635124" cy="3384376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http://www.trkterra.ru/sites/default/files/field/image/new_region/inv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4608512" cy="3456384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79512" y="0"/>
            <a:ext cx="89644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Лестница с пандусом для инвалидов</a:t>
            </a:r>
            <a:endParaRPr lang="ru-RU" sz="44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 rot="20103910">
            <a:off x="7512086" y="3651778"/>
            <a:ext cx="474844" cy="2002715"/>
          </a:xfrm>
          <a:prstGeom prst="bentUp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5373216"/>
            <a:ext cx="1402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3300"/>
                </a:solidFill>
                <a:latin typeface="Segoe Print" pitchFamily="2" charset="0"/>
              </a:rPr>
              <a:t>ПАНДУС</a:t>
            </a:r>
            <a:endParaRPr lang="ru-RU" sz="2000" b="1" dirty="0">
              <a:solidFill>
                <a:srgbClr val="FF33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205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372200" y="3717032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3300"/>
                </a:solidFill>
                <a:latin typeface="Segoe Print" pitchFamily="2" charset="0"/>
              </a:rPr>
              <a:t>лестница</a:t>
            </a:r>
            <a:endParaRPr lang="ru-RU" sz="2400" b="1" dirty="0">
              <a:solidFill>
                <a:srgbClr val="FF3300"/>
              </a:solidFill>
              <a:latin typeface="Segoe Print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284984"/>
            <a:ext cx="1544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3300"/>
                </a:solidFill>
                <a:latin typeface="Segoe Print" pitchFamily="2" charset="0"/>
              </a:rPr>
              <a:t>туннель</a:t>
            </a:r>
            <a:endParaRPr lang="ru-RU" sz="2000" b="1" dirty="0">
              <a:solidFill>
                <a:srgbClr val="FF33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231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udme.org/htm/img/40/3597/23.png"/>
          <p:cNvPicPr>
            <a:picLocks noChangeAspect="1" noChangeArrowheads="1"/>
          </p:cNvPicPr>
          <p:nvPr/>
        </p:nvPicPr>
        <p:blipFill>
          <a:blip r:embed="rId2" cstate="print"/>
          <a:srcRect b="49022"/>
          <a:stretch>
            <a:fillRect/>
          </a:stretch>
        </p:blipFill>
        <p:spPr bwMode="auto">
          <a:xfrm>
            <a:off x="251520" y="1268760"/>
            <a:ext cx="8629882" cy="29523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260648"/>
            <a:ext cx="8964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Segoe Print" pitchFamily="2" charset="0"/>
              </a:rPr>
              <a:t>Схема подземного перехода</a:t>
            </a:r>
            <a:endParaRPr lang="ru-RU" sz="4400" b="1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03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89</TotalTime>
  <Words>32</Words>
  <Application>Microsoft Office PowerPoint</Application>
  <PresentationFormat>Экран (4:3)</PresentationFormat>
  <Paragraphs>14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ПОДЗЕМНЫЙ ПЕРЕХОД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ПОДЗЕМНЫЙ ПЕРЕХОД</dc:title>
  <dc:creator>User</dc:creator>
  <cp:lastModifiedBy>sokolova</cp:lastModifiedBy>
  <cp:revision>12</cp:revision>
  <dcterms:created xsi:type="dcterms:W3CDTF">2019-01-14T07:19:45Z</dcterms:created>
  <dcterms:modified xsi:type="dcterms:W3CDTF">2020-02-05T03:25:49Z</dcterms:modified>
</cp:coreProperties>
</file>