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64" r:id="rId4"/>
    <p:sldId id="260" r:id="rId5"/>
    <p:sldId id="259" r:id="rId6"/>
    <p:sldId id="262" r:id="rId7"/>
    <p:sldId id="268" r:id="rId8"/>
    <p:sldId id="265" r:id="rId9"/>
    <p:sldId id="263" r:id="rId10"/>
    <p:sldId id="267" r:id="rId11"/>
    <p:sldId id="261" r:id="rId12"/>
    <p:sldId id="269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60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EBA45-E6FE-4363-81F0-FBBFD9D0AE38}" type="datetimeFigureOut">
              <a:rPr lang="ru-RU" smtClean="0"/>
              <a:t>12.02.2020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0BADE-F72D-4E34-8E82-CFF6195FC10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0BADE-F72D-4E34-8E82-CFF6195FC106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0BADE-F72D-4E34-8E82-CFF6195FC106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0BADE-F72D-4E34-8E82-CFF6195FC106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0BADE-F72D-4E34-8E82-CFF6195FC106}" type="slidenum">
              <a:rPr lang="ru-RU" smtClean="0"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52736"/>
          </a:xfrm>
        </p:spPr>
        <p:txBody>
          <a:bodyPr/>
          <a:lstStyle>
            <a:lvl1pPr>
              <a:defRPr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edit Master title style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19799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2020-02-12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45900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2020-02-12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1834140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2020-02-12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9787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2020-02-12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6037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2020-02-12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46782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ko-K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2020-02-12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028806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25368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587EC-4A3E-4030-BABC-5E0C0236501C}" type="datetimeFigureOut">
              <a:rPr lang="ko-KR" altLang="en-US" smtClean="0"/>
              <a:pPr/>
              <a:t>2020-02-12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221001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6778"/>
            <a:ext cx="9144000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ko-KR" dirty="0" smtClean="0"/>
              <a:t> Click to edit Master title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87EC-4A3E-4030-BABC-5E0C0236501C}" type="datetimeFigureOut">
              <a:rPr lang="ko-KR" altLang="en-US" smtClean="0"/>
              <a:pPr/>
              <a:t>2020-02-12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B9519-C8B1-4E82-966F-744A36AA8B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581128"/>
            <a:ext cx="9144000" cy="1944216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51520" y="4481736"/>
            <a:ext cx="864096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De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altLang="ko-KR" sz="9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man Old Style" pitchFamily="18" charset="0"/>
                <a:ea typeface="맑은 고딕" pitchFamily="50" charset="-127"/>
                <a:cs typeface="Arial" pitchFamily="34" charset="0"/>
              </a:rPr>
              <a:t>СТАДИОН</a:t>
            </a:r>
            <a:endParaRPr lang="en-US" altLang="ko-KR" sz="9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Bookman Old Style" pitchFamily="18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88640"/>
            <a:ext cx="5472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Тематический блок </a:t>
            </a:r>
          </a:p>
          <a:p>
            <a:pPr algn="ctr"/>
            <a:r>
              <a:rPr lang="ru-RU" sz="2400" b="1" i="1" dirty="0" smtClean="0">
                <a:solidFill>
                  <a:srgbClr val="C00000"/>
                </a:solidFill>
                <a:latin typeface="Bookman Old Style" pitchFamily="18" charset="0"/>
              </a:rPr>
              <a:t>«Строительные конструкции, здания и сооружения»</a:t>
            </a:r>
            <a:endParaRPr lang="ru-RU" sz="2400" b="1" i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12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8064" y="3933056"/>
            <a:ext cx="37444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СТАДИО́Н</a:t>
            </a:r>
            <a:r>
              <a:rPr lang="ru-RU" dirty="0" smtClean="0">
                <a:latin typeface="Bookman Old Style" pitchFamily="18" charset="0"/>
              </a:rPr>
              <a:t>— сооружение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 для спортивных целей.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 Обычно включает большое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 поле с беговыми дорожками вокруг и места для зрителей, расположенные ступенчато</a:t>
            </a:r>
          </a:p>
          <a:p>
            <a:pPr algn="ctr"/>
            <a:r>
              <a:rPr lang="ru-RU" dirty="0" smtClean="0">
                <a:latin typeface="Bookman Old Style" pitchFamily="18" charset="0"/>
              </a:rPr>
              <a:t> вокруг поля. 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6" name="Picture 2" descr="http://www.stadiumguide.com/wp-content/uploads/emirates_top-1100x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068960"/>
            <a:ext cx="4608512" cy="360583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292080" y="3717032"/>
            <a:ext cx="3000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prstClr val="black"/>
                </a:solidFill>
                <a:latin typeface="Bookman Old Style" pitchFamily="18" charset="0"/>
              </a:rPr>
              <a:t> </a:t>
            </a:r>
            <a:endParaRPr lang="ru-RU" sz="2800" dirty="0"/>
          </a:p>
        </p:txBody>
      </p:sp>
      <p:pic>
        <p:nvPicPr>
          <p:cNvPr id="7" name="Picture 2" descr="https://upload.wikimedia.org/wikipedia/ru/a/a4/Luzhniki_Inside_View_B_Sta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4668" y="260648"/>
            <a:ext cx="5143796" cy="360040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wedstrijd.tips/wp-content/uploads/2017/10/Sport-gala-amsterdam-in-het-Olympisch-stadion-1024x4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8602556" cy="446449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043608" y="476672"/>
            <a:ext cx="27831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АРЕНА СТАДИОНА</a:t>
            </a:r>
            <a:endParaRPr lang="ru-RU" sz="20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48264" y="5733256"/>
            <a:ext cx="1582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ТРИБУНЫ</a:t>
            </a:r>
            <a:endParaRPr lang="ru-RU" sz="20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47664" y="5661248"/>
            <a:ext cx="31470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БЕГОВЫЕ ДОРОЖКИ</a:t>
            </a:r>
            <a:endParaRPr lang="ru-RU" sz="20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267744" y="836712"/>
            <a:ext cx="1008112" cy="201622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7452320" y="4005064"/>
            <a:ext cx="144016" cy="172819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3419872" y="4509120"/>
            <a:ext cx="720080" cy="115212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5004048" y="5373216"/>
            <a:ext cx="2448272" cy="36004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4788024" y="476672"/>
            <a:ext cx="32143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МАЧТЫ ОСВЕЩЕНИЯ</a:t>
            </a:r>
            <a:endParaRPr lang="ru-RU" sz="20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6948264" y="836712"/>
            <a:ext cx="1080120" cy="158417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5796136" y="836712"/>
            <a:ext cx="1152128" cy="345638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71600" y="476672"/>
            <a:ext cx="19944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ХОККЕЙНОЕ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 ПОЛЕ</a:t>
            </a:r>
            <a:endParaRPr lang="ru-RU" sz="20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24128" y="4797152"/>
            <a:ext cx="21996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ФУТБОЛЬНОЕ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ПОЛЕ</a:t>
            </a:r>
            <a:endParaRPr lang="ru-RU" sz="20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5124" name="Picture 4" descr="https://yt3.ggpht.com/a/AGF-l7-qVXPSkVuWxM75P4P70RDh5renqa26M1cR6g=s900-c-k-c0xffffffff-no-rj-mo"/>
          <p:cNvPicPr>
            <a:picLocks noChangeAspect="1" noChangeArrowheads="1"/>
          </p:cNvPicPr>
          <p:nvPr/>
        </p:nvPicPr>
        <p:blipFill>
          <a:blip r:embed="rId2" cstate="print"/>
          <a:srcRect t="24324"/>
          <a:stretch>
            <a:fillRect/>
          </a:stretch>
        </p:blipFill>
        <p:spPr bwMode="auto">
          <a:xfrm>
            <a:off x="323528" y="2564904"/>
            <a:ext cx="5328592" cy="4032448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2" descr="https://www.cgstudio.com/imgd/l/48/596c8063a702489c578b4567/9473-ice-hockey-arena-v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1336" y="260648"/>
            <a:ext cx="5766211" cy="324036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372200" y="5013176"/>
            <a:ext cx="22813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ТРИБУНЫ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 СТАДИО́НА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endParaRPr lang="ru-RU" sz="2400" dirty="0"/>
          </a:p>
        </p:txBody>
      </p:sp>
      <p:pic>
        <p:nvPicPr>
          <p:cNvPr id="16392" name="Picture 8" descr="https://skavangard.ru/upload/iblock/ff1/ff192cd4e2d5dd453c7cb07840fefc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059832" y="188640"/>
            <a:ext cx="5868036" cy="4392488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6" descr="https://avatars.mds.yandex.net/get-zen_doc/98165/pub_5d152bf46a6eec00adb261f2_5d152c38df554000af5c8715/scale_1200"/>
          <p:cNvPicPr>
            <a:picLocks noChangeAspect="1" noChangeArrowheads="1"/>
          </p:cNvPicPr>
          <p:nvPr/>
        </p:nvPicPr>
        <p:blipFill>
          <a:blip r:embed="rId3" cstate="print"/>
          <a:srcRect t="10347"/>
          <a:stretch>
            <a:fillRect/>
          </a:stretch>
        </p:blipFill>
        <p:spPr bwMode="auto">
          <a:xfrm>
            <a:off x="611560" y="3284984"/>
            <a:ext cx="4992555" cy="335699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4" descr="https://2018.miasskiy.ru/wp-content/uploads/2017/11/IMG_5806-e15095291721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04664"/>
            <a:ext cx="3528392" cy="2352261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sport-pl.ru/images/editor/testimonials/Otzivi/Torpedo_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60648"/>
            <a:ext cx="5760639" cy="324036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331640" y="980728"/>
            <a:ext cx="17652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БЕГОВЫЕ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 ДОРОЖКИ</a:t>
            </a:r>
            <a:endParaRPr lang="ru-RU" sz="20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3076" name="Picture 4" descr="https://www.sport-pl.ru/images/editor/444/foto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996952"/>
            <a:ext cx="5112568" cy="351157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8" name="Picture 6" descr="https://rblogger.ru/img3/2018/gorod-na-pamyat-092-luzhniki-bolshaya-sportivnaya-arena/55.-Luzhniki.-BSA.-15.09.13.053..jpg"/>
          <p:cNvPicPr>
            <a:picLocks noChangeAspect="1" noChangeArrowheads="1"/>
          </p:cNvPicPr>
          <p:nvPr/>
        </p:nvPicPr>
        <p:blipFill>
          <a:blip r:embed="rId4" cstate="print"/>
          <a:srcRect b="3797"/>
          <a:stretch>
            <a:fillRect/>
          </a:stretch>
        </p:blipFill>
        <p:spPr bwMode="auto">
          <a:xfrm>
            <a:off x="5364088" y="3933056"/>
            <a:ext cx="3506332" cy="2241113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static.tildacdn.com/tild6335-3137-4264-a638-346437653130/machty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88640"/>
            <a:ext cx="5319934" cy="374441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1331640" y="764704"/>
            <a:ext cx="21435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МАЧТЫ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 ОСВЕЩЕНИЯ</a:t>
            </a:r>
            <a:endParaRPr lang="ru-RU" sz="2000" dirty="0"/>
          </a:p>
        </p:txBody>
      </p:sp>
      <p:pic>
        <p:nvPicPr>
          <p:cNvPr id="27652" name="Picture 4" descr="https://опора-освещения.рф/upload/images/50001/vgn.jpg"/>
          <p:cNvPicPr>
            <a:picLocks noChangeAspect="1" noChangeArrowheads="1"/>
          </p:cNvPicPr>
          <p:nvPr/>
        </p:nvPicPr>
        <p:blipFill>
          <a:blip r:embed="rId3" cstate="print"/>
          <a:srcRect r="36486"/>
          <a:stretch>
            <a:fillRect/>
          </a:stretch>
        </p:blipFill>
        <p:spPr bwMode="auto">
          <a:xfrm>
            <a:off x="1331640" y="2060848"/>
            <a:ext cx="2789823" cy="4392488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654" name="Picture 6" descr="https://avatars.mds.yandex.net/get-zen_doc/1911932/pub_5d998add04af1f00b0131ae1_5d998b1fb477bf00ade35e3a/scale_1200"/>
          <p:cNvPicPr>
            <a:picLocks noChangeAspect="1" noChangeArrowheads="1"/>
          </p:cNvPicPr>
          <p:nvPr/>
        </p:nvPicPr>
        <p:blipFill>
          <a:blip r:embed="rId4" cstate="print"/>
          <a:srcRect l="17647" r="7843" b="11765"/>
          <a:stretch>
            <a:fillRect/>
          </a:stretch>
        </p:blipFill>
        <p:spPr bwMode="auto">
          <a:xfrm>
            <a:off x="6228184" y="4293096"/>
            <a:ext cx="2736304" cy="216024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139952" y="4797152"/>
            <a:ext cx="22188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СПОРТИВНОЕ </a:t>
            </a:r>
            <a:b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ТАБЛО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-171400"/>
            <a:ext cx="8892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endParaRPr lang="ru-RU" sz="24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Bookman Old Style" pitchFamily="18" charset="0"/>
              </a:rPr>
              <a:t>ВСПОМАГАТЕЛЬНЫЕ ПОМЕЩЕНИЯ СТАДИО́НА</a:t>
            </a:r>
            <a:r>
              <a:rPr lang="ru-RU" sz="2400" dirty="0" smtClean="0">
                <a:latin typeface="Bookman Old Style" pitchFamily="18" charset="0"/>
              </a:rPr>
              <a:t> </a:t>
            </a:r>
            <a:endParaRPr lang="ru-RU" sz="2400" dirty="0"/>
          </a:p>
        </p:txBody>
      </p:sp>
      <p:pic>
        <p:nvPicPr>
          <p:cNvPr id="25604" name="Picture 4" descr="https://minsknews.by/wp-content/uploads/2014/10/Razrez-nov3-kopi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92696"/>
            <a:ext cx="7632848" cy="483016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547664" y="5661248"/>
            <a:ext cx="75963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Bookman Old Style" pitchFamily="18" charset="0"/>
              </a:rPr>
              <a:t>Стадион часто содержит дополнительные площадки и </a:t>
            </a:r>
            <a:endParaRPr lang="ru-RU" sz="2000" dirty="0" smtClean="0">
              <a:latin typeface="Bookman Old Style" pitchFamily="18" charset="0"/>
            </a:endParaRPr>
          </a:p>
          <a:p>
            <a:r>
              <a:rPr lang="ru-RU" sz="2000" dirty="0" smtClean="0">
                <a:latin typeface="Bookman Old Style" pitchFamily="18" charset="0"/>
              </a:rPr>
              <a:t>вспомогательные </a:t>
            </a:r>
            <a:r>
              <a:rPr lang="ru-RU" sz="2000" dirty="0" smtClean="0">
                <a:latin typeface="Bookman Old Style" pitchFamily="18" charset="0"/>
              </a:rPr>
              <a:t>помещения для тренировки и </a:t>
            </a:r>
          </a:p>
          <a:p>
            <a:pPr algn="ctr"/>
            <a:r>
              <a:rPr lang="ru-RU" sz="2000" dirty="0" smtClean="0">
                <a:latin typeface="Bookman Old Style" pitchFamily="18" charset="0"/>
              </a:rPr>
              <a:t>переодевания команд</a:t>
            </a:r>
            <a:endParaRPr lang="ru-RU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yep.uz/wp-content/uploads/2018/07/football-stadium.jpg"/>
          <p:cNvPicPr>
            <a:picLocks noChangeAspect="1" noChangeArrowheads="1"/>
          </p:cNvPicPr>
          <p:nvPr/>
        </p:nvPicPr>
        <p:blipFill>
          <a:blip r:embed="rId3" cstate="print"/>
          <a:srcRect r="4861" b="7123"/>
          <a:stretch>
            <a:fillRect/>
          </a:stretch>
        </p:blipFill>
        <p:spPr bwMode="auto">
          <a:xfrm>
            <a:off x="251520" y="404664"/>
            <a:ext cx="8712968" cy="576064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436096" y="1124744"/>
            <a:ext cx="1653017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ТЕЛЕВИЗИОННАЯ</a:t>
            </a:r>
          </a:p>
          <a:p>
            <a:pPr algn="ctr"/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ТРИБУНА</a:t>
            </a:r>
            <a:endParaRPr lang="ru-RU" sz="12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12360" y="4077072"/>
            <a:ext cx="1069524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ПАРКОВКА</a:t>
            </a:r>
            <a:endParaRPr lang="ru-RU" sz="12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00392" y="3717032"/>
            <a:ext cx="668773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ОФИС</a:t>
            </a:r>
            <a:endParaRPr lang="ru-RU" sz="12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1340768"/>
            <a:ext cx="165618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ЭЛЕКТРОННОЕ</a:t>
            </a:r>
          </a:p>
          <a:p>
            <a:pPr algn="ctr"/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ТАБЛО</a:t>
            </a:r>
            <a:endParaRPr lang="ru-RU" sz="12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548680"/>
            <a:ext cx="1673855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ОСВЕТИТЕЛЬНЫЕ</a:t>
            </a:r>
            <a:b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ФОНАРИ</a:t>
            </a:r>
            <a:endParaRPr lang="ru-RU" sz="12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4365104"/>
            <a:ext cx="115212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КАССОВЫЙ</a:t>
            </a:r>
          </a:p>
          <a:p>
            <a:pPr algn="ctr"/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 ОФИС</a:t>
            </a:r>
            <a:endParaRPr lang="ru-RU" sz="12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1628800"/>
            <a:ext cx="942887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ГЛАВНАЯ</a:t>
            </a:r>
          </a:p>
          <a:p>
            <a:pPr algn="ctr"/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ТРИБУНА</a:t>
            </a:r>
            <a:endParaRPr lang="ru-RU" sz="12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5085184"/>
            <a:ext cx="172819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РАЗДЕВАЛКИ</a:t>
            </a:r>
          </a:p>
          <a:p>
            <a:pPr algn="ctr"/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 ДЛЯ</a:t>
            </a:r>
          </a:p>
          <a:p>
            <a:pPr algn="ctr"/>
            <a:r>
              <a:rPr lang="ru-RU" sz="1200" dirty="0" smtClean="0">
                <a:solidFill>
                  <a:srgbClr val="C00000"/>
                </a:solidFill>
                <a:latin typeface="Bookman Old Style" pitchFamily="18" charset="0"/>
              </a:rPr>
              <a:t> СПОРТСМЕНОВ</a:t>
            </a:r>
            <a:endParaRPr lang="ru-RU" sz="1200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95736" y="5589240"/>
            <a:ext cx="360040" cy="216024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sibhar.ru/wp-content/uploads/2019/10/proekt-1024x5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340768"/>
            <a:ext cx="7992964" cy="4293096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267744" y="620688"/>
            <a:ext cx="47820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МАКЕТ ШКОЛЬНОГО СТАДИОНА</a:t>
            </a:r>
            <a:endParaRPr lang="ru-RU" sz="20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agspace.ru/uploads/2014/06/07/08-11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32656"/>
            <a:ext cx="4320479" cy="288032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https://t10p.ru/wp-content/uploads/2015/10/nacionalnyj_stadion_gaosyun_tajva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412776"/>
            <a:ext cx="4560507" cy="2736304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4" name="Picture 6" descr="https://avatars.mds.yandex.net/get-pdb/163339/843b89be-cdd7-4515-b614-25c46351a0c7/s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645024"/>
            <a:ext cx="3929508" cy="261967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6" name="Picture 8" descr="https://regnum.ru/uploads/pictures/news/2019/05/18/regnum_picture_15582092983288314_normal.png"/>
          <p:cNvPicPr>
            <a:picLocks noChangeAspect="1" noChangeArrowheads="1"/>
          </p:cNvPicPr>
          <p:nvPr/>
        </p:nvPicPr>
        <p:blipFill>
          <a:blip r:embed="rId6" cstate="print"/>
          <a:srcRect l="14402" t="34708" r="16620"/>
          <a:stretch>
            <a:fillRect/>
          </a:stretch>
        </p:blipFill>
        <p:spPr bwMode="auto">
          <a:xfrm>
            <a:off x="5004048" y="4005064"/>
            <a:ext cx="3924944" cy="2403257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827584" y="404664"/>
            <a:ext cx="720080" cy="482352"/>
          </a:xfrm>
          <a:prstGeom prst="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572000" y="-315416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АРХИТЕКТУРНЫЕ </a:t>
            </a:r>
            <a:b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СООРУЖЕНИЯ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  СПОРТИВНЫХ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Bookman Old Style" pitchFamily="18" charset="0"/>
              </a:rPr>
              <a:t>СТАДИОНОВ </a:t>
            </a:r>
            <a:endParaRPr lang="ru-RU" sz="2000" b="1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 algn="ctr"/>
            <a:endParaRPr lang="ru-RU" sz="20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6" descr="https://avatars.mds.yandex.net/get-pdb/1793884/f9f42627-914e-42c8-bd66-00cc8dd88a89/s1200"/>
          <p:cNvPicPr>
            <a:picLocks noChangeAspect="1" noChangeArrowheads="1"/>
          </p:cNvPicPr>
          <p:nvPr/>
        </p:nvPicPr>
        <p:blipFill>
          <a:blip r:embed="rId2" cstate="print"/>
          <a:srcRect l="17552"/>
          <a:stretch>
            <a:fillRect/>
          </a:stretch>
        </p:blipFill>
        <p:spPr bwMode="auto">
          <a:xfrm>
            <a:off x="5508104" y="188640"/>
            <a:ext cx="3275856" cy="2232248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704" name="Picture 8" descr="https://avatars.mds.yandex.net/get-pdb/921063/b0b75931-045e-4e61-874d-b092ce56359d/s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55360" y="3789040"/>
            <a:ext cx="4210363" cy="2808312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4" descr="https://picua.org/images/2019/03/01/ea6cdee4afcfd6e50ec9aeb0b72be2a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2636912"/>
            <a:ext cx="5116020" cy="288032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 descr="https://cdn.fishki.net/upload/post/201402/06/1242762/estadio_das_dunas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260648"/>
            <a:ext cx="4536504" cy="3024337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</TotalTime>
  <Words>107</Words>
  <Application>Microsoft Office PowerPoint</Application>
  <PresentationFormat>Экран (4:3)</PresentationFormat>
  <Paragraphs>52</Paragraphs>
  <Slides>12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Солнышко</cp:lastModifiedBy>
  <cp:revision>30</cp:revision>
  <dcterms:created xsi:type="dcterms:W3CDTF">2014-04-01T16:35:38Z</dcterms:created>
  <dcterms:modified xsi:type="dcterms:W3CDTF">2020-02-12T07:12:22Z</dcterms:modified>
</cp:coreProperties>
</file>