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56" r:id="rId3"/>
    <p:sldId id="262" r:id="rId4"/>
    <p:sldId id="258" r:id="rId5"/>
    <p:sldId id="260" r:id="rId6"/>
    <p:sldId id="259" r:id="rId7"/>
    <p:sldId id="261" r:id="rId8"/>
    <p:sldId id="264" r:id="rId9"/>
    <p:sldId id="263" r:id="rId1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FFFF"/>
    <a:srgbClr val="0000FF"/>
    <a:srgbClr val="C1F3FF"/>
    <a:srgbClr val="99FFCC"/>
    <a:srgbClr val="00C0B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2" d="100"/>
          <a:sy n="62" d="100"/>
        </p:scale>
        <p:origin x="-150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343731-027B-45E8-90AF-76E31E8E539B}" type="datetimeFigureOut">
              <a:rPr lang="ru-RU" smtClean="0"/>
              <a:t>01.02.2020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B13FF-9D30-4967-AB79-95FECE36935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B13FF-9D30-4967-AB79-95FECE369359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35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01.02.2020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0%B0%D0%BD%D0%B0%D0%BB_(%D0%B3%D0%B8%D0%B4%D1%80%D0%BE%D0%B3%D1%80%D0%B0%D1%84%D0%B8%D1%8F)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s://ru.wikipedia.org/wiki/%D0%9E%D0%BA%D0%B5%D0%B0%D0%BD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ru.wikipedia.org/wiki/%D0%9C%D0%BE%D1%80%D0%B5" TargetMode="External"/><Relationship Id="rId5" Type="http://schemas.openxmlformats.org/officeDocument/2006/relationships/hyperlink" Target="https://ru.wikipedia.org/wiki/%D0%9E%D0%B7%D0%B5%D1%80%D0%BE" TargetMode="External"/><Relationship Id="rId4" Type="http://schemas.openxmlformats.org/officeDocument/2006/relationships/hyperlink" Target="https://ru.wikipedia.org/wiki/%D0%A0%D0%B5%D0%BA%D0%B0" TargetMode="Externa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780928"/>
            <a:ext cx="8208912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r"/>
            <a:r>
              <a:rPr lang="ru-RU" sz="8800" b="1" cap="all" dirty="0" smtClean="0">
                <a:ln w="57150">
                  <a:solidFill>
                    <a:srgbClr val="002060"/>
                  </a:solidFill>
                </a:ln>
                <a:solidFill>
                  <a:srgbClr val="00FFFF"/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ВОДНЫЕ ПУТИ</a:t>
            </a:r>
            <a:endParaRPr lang="uk-UA" sz="8800" b="1" cap="all" dirty="0">
              <a:ln w="57150">
                <a:solidFill>
                  <a:srgbClr val="002060"/>
                </a:solidFill>
              </a:ln>
              <a:solidFill>
                <a:srgbClr val="00FFFF"/>
              </a:solidFill>
              <a:effectLst>
                <a:reflection blurRad="12700" stA="50000" endPos="50000" dist="5000" dir="5400000" sy="-100000" rotWithShape="0"/>
              </a:effectLst>
              <a:latin typeface="Arial Black" pitchFamily="34" charset="0"/>
            </a:endParaRPr>
          </a:p>
        </p:txBody>
      </p:sp>
      <p:pic>
        <p:nvPicPr>
          <p:cNvPr id="3" name="Picture 4" descr="https://www.dneprobug.by/local/templates/dneprobug/img/action-im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437112"/>
            <a:ext cx="4392488" cy="2027302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707904" y="548680"/>
            <a:ext cx="4501552" cy="1200329"/>
          </a:xfrm>
          <a:prstGeom prst="rect">
            <a:avLst/>
          </a:prstGeom>
          <a:solidFill>
            <a:srgbClr val="C1F3FF"/>
          </a:solidFill>
          <a:ln w="38100">
            <a:solidFill>
              <a:srgbClr val="00FFFF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Тематический блок </a:t>
            </a:r>
          </a:p>
          <a:p>
            <a:pPr algn="ctr"/>
            <a:r>
              <a:rPr lang="ru-RU" sz="2400" b="1" dirty="0" smtClean="0">
                <a:latin typeface="Bookman Old Style" pitchFamily="18" charset="0"/>
              </a:rPr>
              <a:t>«Водные </a:t>
            </a:r>
            <a:r>
              <a:rPr lang="ru-RU" sz="2400" b="1" dirty="0" smtClean="0">
                <a:latin typeface="Bookman Old Style" pitchFamily="18" charset="0"/>
              </a:rPr>
              <a:t>пути </a:t>
            </a:r>
            <a:r>
              <a:rPr lang="ru-RU" sz="2400" b="1" dirty="0" smtClean="0">
                <a:latin typeface="Bookman Old Style" pitchFamily="18" charset="0"/>
              </a:rPr>
              <a:t>сообщения</a:t>
            </a:r>
          </a:p>
          <a:p>
            <a:pPr algn="ctr"/>
            <a:r>
              <a:rPr lang="ru-RU" sz="2400" b="1" dirty="0" smtClean="0">
                <a:latin typeface="Bookman Old Style" pitchFamily="18" charset="0"/>
              </a:rPr>
              <a:t> </a:t>
            </a:r>
            <a:r>
              <a:rPr lang="ru-RU" sz="2400" b="1" dirty="0" smtClean="0">
                <a:latin typeface="Bookman Old Style" pitchFamily="18" charset="0"/>
              </a:rPr>
              <a:t>и </a:t>
            </a:r>
            <a:r>
              <a:rPr lang="ru-RU" sz="2400" b="1" dirty="0" smtClean="0">
                <a:latin typeface="Bookman Old Style" pitchFamily="18" charset="0"/>
              </a:rPr>
              <a:t>гидрография»</a:t>
            </a:r>
            <a:endParaRPr lang="ru-RU" sz="24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s://fleetphoto.ru/photo/01/76/72/1767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5040959" cy="3312368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 descr="https://s1.travelask.ru/system/images/files/001/111/480/wysiwyg/61598243.jpg?153114947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692696"/>
            <a:ext cx="3058175" cy="2088232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323528" y="3861048"/>
            <a:ext cx="35283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FF"/>
                </a:solidFill>
                <a:latin typeface="Bookman Old Style" pitchFamily="18" charset="0"/>
              </a:rPr>
              <a:t>Водный путь </a:t>
            </a:r>
            <a:r>
              <a:rPr lang="ru-RU" sz="2000" dirty="0" smtClean="0">
                <a:latin typeface="Bookman Old Style" pitchFamily="18" charset="0"/>
              </a:rPr>
              <a:t>— участки </a:t>
            </a:r>
            <a:r>
              <a:rPr lang="ru-RU" sz="2000" dirty="0" smtClean="0">
                <a:latin typeface="Bookman Old Style" pitchFamily="18" charset="0"/>
              </a:rPr>
              <a:t>водоемов, </a:t>
            </a:r>
            <a:r>
              <a:rPr lang="ru-RU" sz="2000" dirty="0" smtClean="0">
                <a:latin typeface="Bookman Old Style" pitchFamily="18" charset="0"/>
              </a:rPr>
              <a:t>используемые для </a:t>
            </a:r>
            <a:r>
              <a:rPr lang="ru-RU" sz="2000" dirty="0" smtClean="0">
                <a:latin typeface="Bookman Old Style" pitchFamily="18" charset="0"/>
              </a:rPr>
              <a:t>судоходства </a:t>
            </a:r>
            <a:r>
              <a:rPr lang="ru-RU" sz="2000" dirty="0" smtClean="0">
                <a:latin typeface="Bookman Old Style" pitchFamily="18" charset="0"/>
              </a:rPr>
              <a:t>и </a:t>
            </a:r>
            <a:r>
              <a:rPr lang="ru-RU" sz="2000" dirty="0" smtClean="0">
                <a:latin typeface="Bookman Old Style" pitchFamily="18" charset="0"/>
              </a:rPr>
              <a:t>лесосплава; любой </a:t>
            </a:r>
            <a:r>
              <a:rPr lang="ru-RU" sz="2000" dirty="0" smtClean="0">
                <a:latin typeface="Bookman Old Style" pitchFamily="18" charset="0"/>
              </a:rPr>
              <a:t>водный </a:t>
            </a:r>
            <a:r>
              <a:rPr lang="ru-RU" sz="2000" dirty="0" smtClean="0">
                <a:latin typeface="Bookman Old Style" pitchFamily="18" charset="0"/>
              </a:rPr>
              <a:t>судоходный путь, </a:t>
            </a:r>
            <a:r>
              <a:rPr lang="ru-RU" sz="2000" dirty="0" smtClean="0">
                <a:latin typeface="Bookman Old Style" pitchFamily="18" charset="0"/>
              </a:rPr>
              <a:t>включающий </a:t>
            </a:r>
            <a:r>
              <a:rPr lang="ru-RU" sz="2000" dirty="0" smtClean="0">
                <a:latin typeface="Bookman Old Style" pitchFamily="18" charset="0"/>
                <a:hlinkClick r:id="rId4"/>
              </a:rPr>
              <a:t>реки</a:t>
            </a:r>
            <a:r>
              <a:rPr lang="ru-RU" sz="2000" dirty="0" smtClean="0">
                <a:latin typeface="Bookman Old Style" pitchFamily="18" charset="0"/>
              </a:rPr>
              <a:t>, </a:t>
            </a:r>
            <a:r>
              <a:rPr lang="ru-RU" sz="2000" dirty="0" smtClean="0">
                <a:latin typeface="Bookman Old Style" pitchFamily="18" charset="0"/>
                <a:hlinkClick r:id="rId5" tooltip="Озеро"/>
              </a:rPr>
              <a:t>озёра</a:t>
            </a:r>
            <a:r>
              <a:rPr lang="ru-RU" sz="2000" dirty="0" smtClean="0">
                <a:latin typeface="Bookman Old Style" pitchFamily="18" charset="0"/>
              </a:rPr>
              <a:t>, </a:t>
            </a:r>
            <a:r>
              <a:rPr lang="ru-RU" sz="2000" dirty="0" smtClean="0">
                <a:latin typeface="Bookman Old Style" pitchFamily="18" charset="0"/>
                <a:hlinkClick r:id="rId6" tooltip="Море"/>
              </a:rPr>
              <a:t>моря</a:t>
            </a:r>
            <a:r>
              <a:rPr lang="ru-RU" sz="2000" dirty="0" smtClean="0">
                <a:latin typeface="Bookman Old Style" pitchFamily="18" charset="0"/>
              </a:rPr>
              <a:t>, </a:t>
            </a:r>
            <a:r>
              <a:rPr lang="ru-RU" sz="2000" dirty="0" smtClean="0">
                <a:latin typeface="Bookman Old Style" pitchFamily="18" charset="0"/>
                <a:hlinkClick r:id="rId7" tooltip="Океан"/>
              </a:rPr>
              <a:t>океаны</a:t>
            </a:r>
            <a:r>
              <a:rPr lang="ru-RU" sz="2000" dirty="0" smtClean="0">
                <a:latin typeface="Bookman Old Style" pitchFamily="18" charset="0"/>
              </a:rPr>
              <a:t> и </a:t>
            </a:r>
            <a:r>
              <a:rPr lang="ru-RU" sz="2000" dirty="0" smtClean="0">
                <a:latin typeface="Bookman Old Style" pitchFamily="18" charset="0"/>
                <a:hlinkClick r:id="rId8" tooltip="Канал (гидрография)"/>
              </a:rPr>
              <a:t>каналы</a:t>
            </a:r>
            <a:r>
              <a:rPr lang="ru-RU" sz="2000" dirty="0" smtClean="0">
                <a:latin typeface="Bookman Old Style" pitchFamily="18" charset="0"/>
              </a:rPr>
              <a:t>. </a:t>
            </a: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30729" name="AutoShape 9" descr="http://magspace.ru/uploads/2015/07/28/22-295300000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31" name="AutoShape 11" descr="http://magspace.ru/uploads/2015/07/28/22-295300000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33" name="AutoShape 13" descr="http://magspace.ru/uploads/2015/07/28/22-295300000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35" name="AutoShape 15" descr="http://magspace.ru/uploads/2015/07/28/22-295300000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37" name="AutoShape 17" descr="http://magspace.ru/uploads/2015/07/28/22-295300000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39" name="Picture 19" descr="http://mtdata.ru/u26/photo4053/20069344495-0/huge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39952" y="3284984"/>
            <a:ext cx="4752528" cy="3169899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pbs.twimg.com/media/DrPgUVUXgAEcrX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63628" y="404664"/>
            <a:ext cx="5502497" cy="3888432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57" r="108"/>
          <a:stretch/>
        </p:blipFill>
        <p:spPr bwMode="auto">
          <a:xfrm>
            <a:off x="323528" y="2420888"/>
            <a:ext cx="5328592" cy="4054866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1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latin typeface="Bookman Old Style" pitchFamily="18" charset="0"/>
              </a:rPr>
              <a:t>Береговой ландшафт  с водным транспортом</a:t>
            </a:r>
            <a:endParaRPr lang="ru-RU" sz="2800" dirty="0">
              <a:ln>
                <a:solidFill>
                  <a:srgbClr val="002060"/>
                </a:solidFill>
              </a:ln>
              <a:solidFill>
                <a:srgbClr val="00FFF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0518"/>
          <a:stretch/>
        </p:blipFill>
        <p:spPr bwMode="auto">
          <a:xfrm>
            <a:off x="827584" y="1268760"/>
            <a:ext cx="3761096" cy="2524134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268760"/>
            <a:ext cx="3809306" cy="2540807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077072"/>
            <a:ext cx="3888432" cy="2470774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28" t="20288" r="228" b="-439"/>
          <a:stretch/>
        </p:blipFill>
        <p:spPr bwMode="auto">
          <a:xfrm>
            <a:off x="323528" y="4077072"/>
            <a:ext cx="3888432" cy="2520280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latin typeface="Bookman Old Style" pitchFamily="18" charset="0"/>
              </a:rPr>
              <a:t>Скалистый берег</a:t>
            </a:r>
            <a:endParaRPr lang="ru-RU" sz="2800" dirty="0">
              <a:ln>
                <a:solidFill>
                  <a:srgbClr val="002060"/>
                </a:solidFill>
              </a:ln>
              <a:solidFill>
                <a:srgbClr val="00FFFF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4032448" cy="2686618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836712"/>
            <a:ext cx="4003533" cy="2664296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21" t="5680"/>
          <a:stretch/>
        </p:blipFill>
        <p:spPr bwMode="auto">
          <a:xfrm>
            <a:off x="4644008" y="3789040"/>
            <a:ext cx="4086452" cy="2705384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656"/>
          <a:stretch>
            <a:fillRect/>
          </a:stretch>
        </p:blipFill>
        <p:spPr bwMode="auto">
          <a:xfrm>
            <a:off x="251520" y="3789040"/>
            <a:ext cx="4104456" cy="2736304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latin typeface="Bookman Old Style" pitchFamily="18" charset="0"/>
              </a:rPr>
              <a:t>Песчаный берег</a:t>
            </a:r>
            <a:endParaRPr lang="ru-RU" sz="2800" dirty="0">
              <a:ln>
                <a:solidFill>
                  <a:srgbClr val="002060"/>
                </a:solidFill>
              </a:ln>
              <a:solidFill>
                <a:srgbClr val="00FFFF"/>
              </a:solidFill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6190"/>
          <a:stretch/>
        </p:blipFill>
        <p:spPr bwMode="auto">
          <a:xfrm>
            <a:off x="395536" y="764704"/>
            <a:ext cx="4104456" cy="2718774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4176464" cy="2762779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078"/>
          <a:stretch>
            <a:fillRect/>
          </a:stretch>
        </p:blipFill>
        <p:spPr bwMode="auto">
          <a:xfrm>
            <a:off x="4788024" y="764704"/>
            <a:ext cx="4176464" cy="2762779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001" b="2985"/>
          <a:stretch>
            <a:fillRect/>
          </a:stretch>
        </p:blipFill>
        <p:spPr bwMode="auto">
          <a:xfrm>
            <a:off x="4788024" y="3789040"/>
            <a:ext cx="4198677" cy="2736304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04048" y="332656"/>
            <a:ext cx="10150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0000FF"/>
                </a:solidFill>
                <a:latin typeface="Bookman Old Style" pitchFamily="18" charset="0"/>
              </a:rPr>
              <a:t>МАЯК</a:t>
            </a:r>
            <a:endParaRPr lang="ru-RU" sz="2000" b="1" dirty="0">
              <a:solidFill>
                <a:srgbClr val="0000FF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212976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Bookman Old Style" pitchFamily="18" charset="0"/>
              </a:rPr>
              <a:t>БА́КЕН (БУЙ)</a:t>
            </a:r>
            <a:r>
              <a:rPr lang="ru-RU" sz="2000" dirty="0" smtClean="0">
                <a:solidFill>
                  <a:srgbClr val="0000FF"/>
                </a:solidFill>
                <a:latin typeface="Bookman Old Style" pitchFamily="18" charset="0"/>
              </a:rPr>
              <a:t> </a:t>
            </a:r>
            <a:r>
              <a:rPr lang="ru-RU" sz="2000" dirty="0" smtClean="0">
                <a:latin typeface="Bookman Old Style" pitchFamily="18" charset="0"/>
              </a:rPr>
              <a:t> — плавучий знак, </a:t>
            </a:r>
            <a:r>
              <a:rPr lang="ru-RU" sz="2000" dirty="0" smtClean="0">
                <a:latin typeface="Bookman Old Style" pitchFamily="18" charset="0"/>
              </a:rPr>
              <a:t>укрепленный </a:t>
            </a:r>
            <a:r>
              <a:rPr lang="ru-RU" sz="2000" dirty="0" smtClean="0">
                <a:latin typeface="Bookman Old Style" pitchFamily="18" charset="0"/>
              </a:rPr>
              <a:t>на </a:t>
            </a:r>
            <a:r>
              <a:rPr lang="ru-RU" sz="2000" dirty="0" smtClean="0">
                <a:latin typeface="Bookman Old Style" pitchFamily="18" charset="0"/>
              </a:rPr>
              <a:t>якоре для </a:t>
            </a:r>
            <a:r>
              <a:rPr lang="ru-RU" sz="2000" dirty="0" smtClean="0">
                <a:latin typeface="Bookman Old Style" pitchFamily="18" charset="0"/>
              </a:rPr>
              <a:t>обозначения навигационных опасностей (мелей, подводных </a:t>
            </a:r>
            <a:r>
              <a:rPr lang="ru-RU" sz="2000" dirty="0" smtClean="0">
                <a:latin typeface="Bookman Old Style" pitchFamily="18" charset="0"/>
              </a:rPr>
              <a:t>камней)на </a:t>
            </a:r>
            <a:r>
              <a:rPr lang="ru-RU" sz="2000" dirty="0" smtClean="0">
                <a:latin typeface="Bookman Old Style" pitchFamily="18" charset="0"/>
              </a:rPr>
              <a:t>пути следования </a:t>
            </a:r>
            <a:r>
              <a:rPr lang="ru-RU" sz="2000" dirty="0" smtClean="0">
                <a:latin typeface="Bookman Old Style" pitchFamily="18" charset="0"/>
              </a:rPr>
              <a:t>судов</a:t>
            </a:r>
            <a:endParaRPr lang="ru-RU" sz="2000" dirty="0">
              <a:latin typeface="Bookman Old Style" pitchFamily="18" charset="0"/>
            </a:endParaRPr>
          </a:p>
        </p:txBody>
      </p:sp>
      <p:pic>
        <p:nvPicPr>
          <p:cNvPr id="34820" name="Picture 4" descr="https://img1.exportersindia.com/product_images/bc-full/dir_11/313491/marine-buoys-1526376679-3867230.jpeg"/>
          <p:cNvPicPr>
            <a:picLocks noChangeAspect="1" noChangeArrowheads="1"/>
          </p:cNvPicPr>
          <p:nvPr/>
        </p:nvPicPr>
        <p:blipFill>
          <a:blip r:embed="rId3" cstate="print"/>
          <a:srcRect l="26162" r="3527" b="8108"/>
          <a:stretch>
            <a:fillRect/>
          </a:stretch>
        </p:blipFill>
        <p:spPr bwMode="auto">
          <a:xfrm>
            <a:off x="5796136" y="4221088"/>
            <a:ext cx="3096344" cy="2448272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822" name="Picture 6" descr="http://riba-promislovay.ru/images/foto/ribolovstvo/baken_na_reke.JPG"/>
          <p:cNvPicPr>
            <a:picLocks noChangeAspect="1" noChangeArrowheads="1"/>
          </p:cNvPicPr>
          <p:nvPr/>
        </p:nvPicPr>
        <p:blipFill>
          <a:blip r:embed="rId4" cstate="print"/>
          <a:srcRect l="16919"/>
          <a:stretch>
            <a:fillRect/>
          </a:stretch>
        </p:blipFill>
        <p:spPr bwMode="auto">
          <a:xfrm>
            <a:off x="179512" y="4221088"/>
            <a:ext cx="3168352" cy="2448272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Прямоугольник 12"/>
          <p:cNvSpPr/>
          <p:nvPr/>
        </p:nvSpPr>
        <p:spPr>
          <a:xfrm>
            <a:off x="827584" y="0"/>
            <a:ext cx="7488832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Bookman Old Style" pitchFamily="18" charset="0"/>
              </a:rPr>
              <a:t>МАЯ́К</a:t>
            </a:r>
            <a:r>
              <a:rPr lang="ru-RU" sz="2000" dirty="0" smtClean="0">
                <a:latin typeface="Bookman Old Style" pitchFamily="18" charset="0"/>
              </a:rPr>
              <a:t> — </a:t>
            </a:r>
            <a:r>
              <a:rPr lang="ru-RU" sz="2000" dirty="0" smtClean="0">
                <a:latin typeface="Bookman Old Style" pitchFamily="18" charset="0"/>
              </a:rPr>
              <a:t>средство </a:t>
            </a:r>
            <a:r>
              <a:rPr lang="ru-RU" sz="2000" dirty="0" smtClean="0">
                <a:latin typeface="Bookman Old Style" pitchFamily="18" charset="0"/>
              </a:rPr>
              <a:t>навигационного оборудования побережья крупных водоёмов.</a:t>
            </a:r>
            <a:endParaRPr lang="ru-RU" sz="2000" dirty="0">
              <a:latin typeface="Bookman Old Style" pitchFamily="18" charset="0"/>
            </a:endParaRPr>
          </a:p>
        </p:txBody>
      </p:sp>
      <p:pic>
        <p:nvPicPr>
          <p:cNvPr id="14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78" t="-804" r="3517" b="16746"/>
          <a:stretch/>
        </p:blipFill>
        <p:spPr bwMode="auto">
          <a:xfrm>
            <a:off x="3563888" y="4365104"/>
            <a:ext cx="1967346" cy="2160240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8" descr="http://mtdata.ru/u16/photo7873/20472907366-0/original.jpg"/>
          <p:cNvPicPr>
            <a:picLocks noChangeAspect="1" noChangeArrowheads="1"/>
          </p:cNvPicPr>
          <p:nvPr/>
        </p:nvPicPr>
        <p:blipFill>
          <a:blip r:embed="rId6" cstate="print"/>
          <a:srcRect r="13683"/>
          <a:stretch>
            <a:fillRect/>
          </a:stretch>
        </p:blipFill>
        <p:spPr bwMode="auto">
          <a:xfrm>
            <a:off x="1115616" y="692696"/>
            <a:ext cx="3168352" cy="2448272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828" name="Picture 12" descr="https://cdn.pixabay.com/photo/2017/04/29/19/40/lighthouse-2271411_128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4860032" y="692696"/>
            <a:ext cx="3151119" cy="2520280"/>
          </a:xfrm>
          <a:prstGeom prst="rect">
            <a:avLst/>
          </a:prstGeom>
          <a:ln w="38100" cap="sq">
            <a:solidFill>
              <a:srgbClr val="00FF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6" name="Picture 6" descr="https://stranamasterov.ru/img/icraft0909/oleni_ruchi.JPG"/>
          <p:cNvPicPr>
            <a:picLocks noChangeAspect="1" noChangeArrowheads="1"/>
          </p:cNvPicPr>
          <p:nvPr/>
        </p:nvPicPr>
        <p:blipFill>
          <a:blip r:embed="rId2" cstate="print"/>
          <a:srcRect r="5501"/>
          <a:stretch>
            <a:fillRect/>
          </a:stretch>
        </p:blipFill>
        <p:spPr bwMode="auto">
          <a:xfrm>
            <a:off x="323528" y="404664"/>
            <a:ext cx="4680520" cy="3362326"/>
          </a:xfrm>
          <a:prstGeom prst="rect">
            <a:avLst/>
          </a:prstGeom>
          <a:noFill/>
        </p:spPr>
      </p:pic>
      <p:pic>
        <p:nvPicPr>
          <p:cNvPr id="5" name="Picture 4" descr="http://manaklase.ucoz.ru/_fr/0/s30440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284984"/>
            <a:ext cx="4464496" cy="33483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56</Words>
  <Application>Microsoft Office PowerPoint</Application>
  <PresentationFormat>Экран (4:3)</PresentationFormat>
  <Paragraphs>12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Тема Office</vt:lpstr>
      <vt:lpstr>Специальное оформление</vt:lpstr>
      <vt:lpstr>ВОДНЫЕ ПУТИ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Солнышко</cp:lastModifiedBy>
  <cp:revision>24</cp:revision>
  <dcterms:created xsi:type="dcterms:W3CDTF">2009-01-08T12:15:48Z</dcterms:created>
  <dcterms:modified xsi:type="dcterms:W3CDTF">2020-02-01T20:39:27Z</dcterms:modified>
</cp:coreProperties>
</file>