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3" r:id="rId3"/>
    <p:sldId id="258" r:id="rId4"/>
    <p:sldId id="262" r:id="rId5"/>
    <p:sldId id="261" r:id="rId6"/>
    <p:sldId id="260" r:id="rId7"/>
    <p:sldId id="266" r:id="rId8"/>
    <p:sldId id="259" r:id="rId9"/>
    <p:sldId id="265" r:id="rId10"/>
    <p:sldId id="267" r:id="rId11"/>
    <p:sldId id="268" r:id="rId12"/>
    <p:sldId id="264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BDFFBD"/>
    <a:srgbClr val="66FF66"/>
    <a:srgbClr val="000000"/>
    <a:srgbClr val="D0E2F1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59" d="100"/>
          <a:sy n="59" d="100"/>
        </p:scale>
        <p:origin x="-1614" y="-29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8740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442655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159550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71487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486150" y="1825625"/>
            <a:ext cx="2900363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4908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860005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043509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9205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910129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341405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8004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4907757" y="365125"/>
            <a:ext cx="1478756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71488" y="365125"/>
            <a:ext cx="4321969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2270743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0BB889-9D34-4BBB-8EBF-7B432ADE08F0}" type="datetimeFigureOut">
              <a:rPr lang="ru-RU" smtClean="0"/>
              <a:pPr/>
              <a:t>10.02.2020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173F88-3387-453B-9303-AC0210B95CB8}" type="slidenum">
              <a:rPr lang="ru-RU" smtClean="0"/>
              <a:pPr/>
              <a:t>‹#›</a:t>
            </a:fld>
            <a:endParaRPr lang="ru-RU"/>
          </a:p>
        </p:txBody>
      </p:sp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80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215133" y="198862"/>
            <a:ext cx="4572000" cy="156966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algn="ctr"/>
            <a:r>
              <a:rPr lang="ru-RU" sz="2400" b="1" dirty="0" smtClean="0">
                <a:latin typeface="Bookman Old Style" pitchFamily="18" charset="0"/>
              </a:rPr>
              <a:t>Тематический блок</a:t>
            </a:r>
          </a:p>
          <a:p>
            <a:pPr algn="ctr"/>
            <a:r>
              <a:rPr lang="ru-RU" sz="2400" b="1" dirty="0" smtClean="0">
                <a:latin typeface="Bookman Old Style" pitchFamily="18" charset="0"/>
              </a:rPr>
              <a:t> </a:t>
            </a:r>
            <a:r>
              <a:rPr lang="ru-RU" sz="2400" b="1" i="1" dirty="0" smtClean="0">
                <a:latin typeface="Bookman Old Style" pitchFamily="18" charset="0"/>
              </a:rPr>
              <a:t>«Технология </a:t>
            </a:r>
            <a:r>
              <a:rPr lang="ru-RU" sz="2400" b="1" i="1" dirty="0" smtClean="0">
                <a:latin typeface="Bookman Old Style" pitchFamily="18" charset="0"/>
              </a:rPr>
              <a:t>и машины лесозаготовок и лесного </a:t>
            </a:r>
            <a:r>
              <a:rPr lang="ru-RU" sz="2400" b="1" i="1" dirty="0" smtClean="0">
                <a:latin typeface="Bookman Old Style" pitchFamily="18" charset="0"/>
              </a:rPr>
              <a:t>хозяйства»</a:t>
            </a:r>
            <a:endParaRPr lang="ru-RU" sz="2400" b="1" i="1" dirty="0">
              <a:latin typeface="Bookman Old Style" pitchFamily="18" charset="0"/>
            </a:endParaRPr>
          </a:p>
        </p:txBody>
      </p:sp>
      <p:pic>
        <p:nvPicPr>
          <p:cNvPr id="8194" name="Picture 2" descr="https://www.beboss.pro/new/files/4b/33/74689429-v_f2fw.1200x6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42922" y="4040104"/>
            <a:ext cx="4972216" cy="2577265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304800" y="1010653"/>
            <a:ext cx="8598568" cy="3336758"/>
          </a:xfrm>
          <a:prstGeom prst="rect">
            <a:avLst/>
          </a:prstGeom>
        </p:spPr>
        <p:txBody>
          <a:bodyPr wrap="none">
            <a:prstTxWarp prst="textInflateTop">
              <a:avLst/>
            </a:prstTxWarp>
            <a:spAutoFit/>
          </a:bodyPr>
          <a:lstStyle/>
          <a:p>
            <a:r>
              <a:rPr lang="ru-RU" sz="8800" b="1" cap="all" dirty="0" smtClean="0">
                <a:ln w="9000" cmpd="sng">
                  <a:solidFill>
                    <a:schemeClr val="accent6">
                      <a:lumMod val="75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Лесозаготовка</a:t>
            </a:r>
            <a:endParaRPr lang="ru-RU" sz="8800" b="1" cap="all" dirty="0">
              <a:ln w="9000" cmpd="sng">
                <a:solidFill>
                  <a:schemeClr val="accent6">
                    <a:lumMod val="75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93832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6" descr="http://xn--j1aarei.xn--80abbembcyvesfij3at4loa4ff.xn--p1ai/photos/1253983_1_b.JPG?1485935556"/>
          <p:cNvPicPr>
            <a:picLocks noChangeAspect="1" noChangeArrowheads="1"/>
          </p:cNvPicPr>
          <p:nvPr/>
        </p:nvPicPr>
        <p:blipFill>
          <a:blip r:embed="rId3" cstate="print"/>
          <a:srcRect b="4630"/>
          <a:stretch>
            <a:fillRect/>
          </a:stretch>
        </p:blipFill>
        <p:spPr bwMode="auto">
          <a:xfrm>
            <a:off x="327498" y="725558"/>
            <a:ext cx="4722173" cy="3505254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049671" y="1509048"/>
            <a:ext cx="308439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ДЕЛЯНКА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(место под вырубку)  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0" y="5030169"/>
            <a:ext cx="4039737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ЛЕСИ́НА 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(часть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ствола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от корня</a:t>
            </a:r>
          </a:p>
          <a:p>
            <a:pPr algn="ctr"/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до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кроны, 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идущая в строевой лес</a:t>
            </a:r>
            <a:r>
              <a:rPr lang="ru-RU" sz="20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)</a:t>
            </a:r>
            <a:endParaRPr lang="ru-RU" sz="20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1028" name="Picture 4" descr="http://my-madonna.ru/media/articles/519b7bf70dbaeec4d8f691228680d69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039737" y="3462486"/>
            <a:ext cx="4773681" cy="3177150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Прямоугольник 10"/>
          <p:cNvSpPr/>
          <p:nvPr/>
        </p:nvSpPr>
        <p:spPr>
          <a:xfrm>
            <a:off x="3345978" y="0"/>
            <a:ext cx="413527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Comic Sans MS" pitchFamily="66" charset="0"/>
              </a:rPr>
              <a:t>ЛЕСОЗАГОТОВКА</a:t>
            </a:r>
            <a:endParaRPr lang="ru-RU" sz="28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6146" name="Picture 2" descr="https://avatars.mds.yandex.net/get-pdb/33827/ae1cfafb-147f-485f-bf80-f6ee2057f4c5/s1200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3635" y="398013"/>
            <a:ext cx="5031076" cy="3341473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5445456" y="801638"/>
            <a:ext cx="3507475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ВАЛКА ЛЕСА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" name="Picture 2" descr="http://rgazeta.by/ru/files/news/image/1024/0/1530195595.jpg"/>
          <p:cNvPicPr>
            <a:picLocks noChangeAspect="1" noChangeArrowheads="1"/>
          </p:cNvPicPr>
          <p:nvPr/>
        </p:nvPicPr>
        <p:blipFill>
          <a:blip r:embed="rId4" cstate="print"/>
          <a:srcRect b="7834"/>
          <a:stretch>
            <a:fillRect/>
          </a:stretch>
        </p:blipFill>
        <p:spPr bwMode="auto">
          <a:xfrm>
            <a:off x="3802986" y="3405729"/>
            <a:ext cx="4983086" cy="3063309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0" y="5387285"/>
            <a:ext cx="413527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ВАЛЬЩИК ЛЕСА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(лесоруб)  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297937" y="965158"/>
            <a:ext cx="355578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ОЧИСТКА ОТ СУЧЬЕВ</a:t>
            </a: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И ВЕРХУШКИ 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50" name="Picture 2" descr="https://img2.gorod.lv/images/news_item_in_cifs/pic/256891/big/les.jpg?v=14716191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355" y="354843"/>
            <a:ext cx="4622978" cy="3084394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39882" y="5264204"/>
            <a:ext cx="3278462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ХЛЫСТ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(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остаток от лесины)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052" name="Picture 4" descr="https://www.tigercat.com/wp-content/uploads/2018/05/234-cost-DSC_4068-Edi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07724" y="3282809"/>
            <a:ext cx="5047859" cy="3077047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4" descr="ИВ 001"/>
          <p:cNvPicPr>
            <a:picLocks noChangeAspect="1" noChangeArrowheads="1"/>
          </p:cNvPicPr>
          <p:nvPr/>
        </p:nvPicPr>
        <p:blipFill>
          <a:blip r:embed="rId3" cstate="print"/>
          <a:srcRect l="1622" t="3427" r="3505" b="4423"/>
          <a:stretch>
            <a:fillRect/>
          </a:stretch>
        </p:blipFill>
        <p:spPr bwMode="auto">
          <a:xfrm>
            <a:off x="1620013" y="1210835"/>
            <a:ext cx="5773003" cy="5160275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078173" y="239806"/>
            <a:ext cx="664646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РАСПРЕДЕЛЕНИЕ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«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ХЛЫСТ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ОВ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» </a:t>
            </a:r>
            <a:endParaRPr lang="ru-RU" sz="2400" b="1" dirty="0" smtClean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 </a:t>
            </a:r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СОРТИМЕНТАМ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757656" y="4165198"/>
            <a:ext cx="132119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ХЛЫСТЫ</a:t>
            </a:r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837140" y="2138865"/>
            <a:ext cx="10839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БРЕВНА</a:t>
            </a: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5373116" y="5114077"/>
            <a:ext cx="108715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ЧУРАКИ</a:t>
            </a:r>
            <a:endParaRPr lang="ru-RU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2690013" y="5845550"/>
            <a:ext cx="970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КРЯЖИ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098" name="Picture 2" descr="https://sm-news.ru/wp-content/uploads/2019/06/28/lesniki.jpg2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307453" y="518070"/>
            <a:ext cx="3972316" cy="2648211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Прямоугольник 3"/>
          <p:cNvSpPr/>
          <p:nvPr/>
        </p:nvSpPr>
        <p:spPr>
          <a:xfrm>
            <a:off x="1892476" y="0"/>
            <a:ext cx="587372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ЛЕСОЗАГОТОВИТЕЛЬНАЯ ТЕХНИКА</a:t>
            </a:r>
            <a:endParaRPr lang="ru-RU" sz="2400" b="1" dirty="0">
              <a:latin typeface="Comic Sans MS" pitchFamily="66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761761" y="3230687"/>
            <a:ext cx="15039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ХАРВЕСТЕР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100" name="AutoShape 4" descr="https://s1.1zoom.ru/big3/460/Forwarder_2016-18_Equus_175_N_Wood_log_553071_4096x2731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4102" name="Picture 6" descr="https://s1.1zoom.ru/big3/460/Forwarder_2016-18_Equus_175_N_Wood_log_553071_4096x273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67785" y="482769"/>
            <a:ext cx="3916907" cy="2611590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Прямоугольник 7"/>
          <p:cNvSpPr/>
          <p:nvPr/>
        </p:nvSpPr>
        <p:spPr>
          <a:xfrm>
            <a:off x="4954221" y="3217038"/>
            <a:ext cx="15183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ФОРВАРДЕР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104" name="Picture 8" descr="http://forest-technic.ru/sites/default/files/kalmar_2_office_4338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6269" y="3630307"/>
            <a:ext cx="4060071" cy="2715904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0" name="Прямоугольник 9"/>
          <p:cNvSpPr/>
          <p:nvPr/>
        </p:nvSpPr>
        <p:spPr>
          <a:xfrm>
            <a:off x="2704615" y="6324895"/>
            <a:ext cx="1730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ПОГРУЗЧИК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4106" name="Picture 10" descr="https://vperedgazeta.ru/files/Image/97760225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940490" y="3620045"/>
            <a:ext cx="4020211" cy="2698868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2" name="Прямоугольник 11"/>
          <p:cNvSpPr/>
          <p:nvPr/>
        </p:nvSpPr>
        <p:spPr>
          <a:xfrm>
            <a:off x="4890531" y="6324895"/>
            <a:ext cx="173090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ЛЕСОВОЗ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75554" y="542078"/>
            <a:ext cx="747512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ДЕРЕВООБРАБАТЫВАЮЩЕЕ ПРОИЗВОДСТВО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ru-RU" sz="2400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688611" y="0"/>
            <a:ext cx="533855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C000"/>
                </a:solidFill>
                <a:latin typeface="Comic Sans MS" pitchFamily="66" charset="0"/>
              </a:rPr>
              <a:t>ЛЕСОПЕРЕРАБОТКА</a:t>
            </a:r>
            <a:endParaRPr lang="ru-RU" sz="2800" b="1" dirty="0">
              <a:solidFill>
                <a:srgbClr val="FFC000"/>
              </a:solidFill>
              <a:latin typeface="Comic Sans MS" pitchFamily="66" charset="0"/>
            </a:endParaRPr>
          </a:p>
        </p:txBody>
      </p:sp>
      <p:pic>
        <p:nvPicPr>
          <p:cNvPr id="8" name="Picture 4" descr="https://severo-zapadmaterial.ru/d/tild6265-3864-4637-b237-323763353434_noroo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0224" y="1023584"/>
            <a:ext cx="4956867" cy="3098042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1510" name="AutoShape 6" descr="https://irr13.ru/assets/images/products/163007/0-2015-08-05-15-36-52.jpg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1514" name="Picture 10" descr="https://informupack.ru/upload/iblock/23f/23ff12b32c1a3303a071288b6943a2e8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07452" y="3248167"/>
            <a:ext cx="5097440" cy="3398293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4" name="Прямоугольник 13"/>
          <p:cNvSpPr/>
          <p:nvPr/>
        </p:nvSpPr>
        <p:spPr>
          <a:xfrm>
            <a:off x="5500049" y="2817420"/>
            <a:ext cx="330275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ЦЕХ ДЕРЕВООБРАБОТКИ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4" name="Picture 8" descr="https://irr13.ru/assets/images/products/163007/0-2015-08-05-15-36-5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4840" y="259310"/>
            <a:ext cx="4294493" cy="3220870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4926842" y="1013684"/>
            <a:ext cx="379407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rgbClr val="000000"/>
                </a:solidFill>
                <a:latin typeface="Comic Sans MS" pitchFamily="66" charset="0"/>
              </a:rPr>
              <a:t>Пилорама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 — 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деревообрабатывающий станок, 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предназначенный для продольной 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распиловки бревен и брусьев различных </a:t>
            </a:r>
            <a:r>
              <a:rPr lang="ru-RU" dirty="0" smtClean="0">
                <a:solidFill>
                  <a:srgbClr val="000000"/>
                </a:solidFill>
                <a:latin typeface="Comic Sans MS" pitchFamily="66" charset="0"/>
              </a:rPr>
              <a:t>пород древесины на пиломатериалы</a:t>
            </a:r>
            <a:endParaRPr lang="ru-RU" dirty="0">
              <a:solidFill>
                <a:srgbClr val="000000"/>
              </a:solidFill>
              <a:latin typeface="Comic Sans MS" pitchFamily="66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149838" y="265289"/>
            <a:ext cx="220630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ПИЛОРАМА</a:t>
            </a:r>
            <a:endParaRPr lang="ru-RU" sz="2400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5124" name="Picture 4" descr="http://i1.ytimg.com/vi/PaaunME1K-A/maxresdefault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65800" y="3273685"/>
            <a:ext cx="5850464" cy="3290887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2530" name="Picture 2" descr="https://www.balcombesawmill.co.uk/wp-content/uploads/2016/11/Sawmill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8117" y="354841"/>
            <a:ext cx="5968620" cy="3357349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22532" name="Picture 4" descr="https://img01.kupiprodai.ru/112018/1572931920459.jpg"/>
          <p:cNvPicPr>
            <a:picLocks noChangeAspect="1" noChangeArrowheads="1"/>
          </p:cNvPicPr>
          <p:nvPr/>
        </p:nvPicPr>
        <p:blipFill>
          <a:blip r:embed="rId4" cstate="print"/>
          <a:srcRect b="6175"/>
          <a:stretch>
            <a:fillRect/>
          </a:stretch>
        </p:blipFill>
        <p:spPr bwMode="auto">
          <a:xfrm>
            <a:off x="4199864" y="3316406"/>
            <a:ext cx="4725581" cy="3275463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6018664" y="1370756"/>
            <a:ext cx="3302758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ОБОРУДОВАНИЕ ЛЕСОПИЛЬНОГО ПРОИЗВОДСТВА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pic>
        <p:nvPicPr>
          <p:cNvPr id="22534" name="Picture 6" descr="http://www.bizzona.ru/simg/2015/10/25/sell_562d8ec6d918b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2785" y="3981141"/>
            <a:ext cx="4301979" cy="2433307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7" name="Прямоугольник 6"/>
          <p:cNvSpPr/>
          <p:nvPr/>
        </p:nvSpPr>
        <p:spPr>
          <a:xfrm>
            <a:off x="4408226" y="6237027"/>
            <a:ext cx="409433" cy="12283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4578" name="Picture 2" descr="http://derevo.maxiomsk.ru/sites/default/files/2017-12/%D0%A4%D0%BE%D1%82%D0%BE.png"/>
          <p:cNvPicPr>
            <a:picLocks noChangeAspect="1" noChangeArrowheads="1"/>
          </p:cNvPicPr>
          <p:nvPr/>
        </p:nvPicPr>
        <p:blipFill>
          <a:blip r:embed="rId3" cstate="print"/>
          <a:srcRect l="3842" t="22448" b="17723"/>
          <a:stretch>
            <a:fillRect/>
          </a:stretch>
        </p:blipFill>
        <p:spPr bwMode="auto">
          <a:xfrm>
            <a:off x="0" y="1427748"/>
            <a:ext cx="9144520" cy="4267200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Прямоугольник 4"/>
          <p:cNvSpPr/>
          <p:nvPr/>
        </p:nvSpPr>
        <p:spPr>
          <a:xfrm>
            <a:off x="818148" y="263851"/>
            <a:ext cx="7154779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СХЕМА ЛИНИИ ДЕРЕВООБРАБОТКИ</a:t>
            </a:r>
            <a:endParaRPr lang="ru-RU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AutoShape 2" descr="https://opt-905298.ssl.1c-bitrix-cdn.ru/upload/iblock/9c9/9c95bf05e262d9e4c2a859a4c22bd4f9.jpg?157598217655574"/>
          <p:cNvSpPr>
            <a:spLocks noChangeAspect="1" noChangeArrowheads="1"/>
          </p:cNvSpPr>
          <p:nvPr/>
        </p:nvSpPr>
        <p:spPr bwMode="auto">
          <a:xfrm>
            <a:off x="63500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5604" name="Picture 4" descr="https://opt-905298.ssl.1c-bitrix-cdn.ru/upload/iblock/9c9/9c95bf05e262d9e4c2a859a4c22bd4f9.jpg?157598217655574"/>
          <p:cNvPicPr>
            <a:picLocks noChangeAspect="1" noChangeArrowheads="1"/>
          </p:cNvPicPr>
          <p:nvPr/>
        </p:nvPicPr>
        <p:blipFill>
          <a:blip r:embed="rId2" cstate="print"/>
          <a:srcRect t="10407" r="3256" b="4474"/>
          <a:stretch>
            <a:fillRect/>
          </a:stretch>
        </p:blipFill>
        <p:spPr bwMode="auto">
          <a:xfrm>
            <a:off x="1" y="705851"/>
            <a:ext cx="9144000" cy="5169090"/>
          </a:xfrm>
          <a:prstGeom prst="rect">
            <a:avLst/>
          </a:prstGeom>
          <a:ln w="88900" cap="sq" cmpd="thickThin">
            <a:solidFill>
              <a:srgbClr val="92D05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23554" name="Picture 2" descr="https://ldm.by/img/misc/201906041301571.jpg?ver=1559642692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97588" y="-169077"/>
            <a:ext cx="9241588" cy="6533804"/>
          </a:xfrm>
          <a:prstGeom prst="rect">
            <a:avLst/>
          </a:prstGeom>
          <a:noFill/>
        </p:spPr>
      </p:pic>
      <p:sp>
        <p:nvSpPr>
          <p:cNvPr id="4" name="Прямоугольник 3"/>
          <p:cNvSpPr/>
          <p:nvPr/>
        </p:nvSpPr>
        <p:spPr>
          <a:xfrm>
            <a:off x="7631084" y="5297020"/>
            <a:ext cx="1512916" cy="95596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 flipH="1">
            <a:off x="3204331" y="127000"/>
            <a:ext cx="698269" cy="1496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 flipH="1">
            <a:off x="4924829" y="118533"/>
            <a:ext cx="698269" cy="1496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H="1">
            <a:off x="0" y="2563409"/>
            <a:ext cx="698269" cy="1496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 flipH="1">
            <a:off x="902010" y="1123710"/>
            <a:ext cx="698269" cy="1496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 flipH="1">
            <a:off x="2471459" y="1142578"/>
            <a:ext cx="698269" cy="1496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 flipH="1">
            <a:off x="6339045" y="4972929"/>
            <a:ext cx="698269" cy="149630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149</TotalTime>
  <Words>83</Words>
  <Application>Microsoft Office PowerPoint</Application>
  <PresentationFormat>Экран (4:3)</PresentationFormat>
  <Paragraphs>34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Name of  presentation</dc:title>
  <dc:creator>Павел</dc:creator>
  <cp:lastModifiedBy>Солнышко</cp:lastModifiedBy>
  <cp:revision>21</cp:revision>
  <dcterms:created xsi:type="dcterms:W3CDTF">2014-11-21T11:00:06Z</dcterms:created>
  <dcterms:modified xsi:type="dcterms:W3CDTF">2020-02-10T18:37:47Z</dcterms:modified>
</cp:coreProperties>
</file>