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1" r:id="rId3"/>
    <p:sldId id="262" r:id="rId4"/>
    <p:sldId id="258" r:id="rId5"/>
    <p:sldId id="259" r:id="rId6"/>
    <p:sldId id="260" r:id="rId7"/>
    <p:sldId id="263" r:id="rId8"/>
    <p:sldId id="264" r:id="rId9"/>
    <p:sldId id="266" r:id="rId10"/>
    <p:sldId id="265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9097" autoAdjust="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DF117-B7D4-4D66-9028-6314E456118A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DA222-6DF7-4418-BFD7-123552D2B3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964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2DA222-6DF7-4418-BFD7-123552D2B37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33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267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34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32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268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101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208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515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881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091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93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FA9D7-9CD8-41BC-B0CB-510313C07A9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77826-35F6-45AF-B5AB-3734735C3DD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236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FA9D7-9CD8-41BC-B0CB-510313C07A99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77826-35F6-45AF-B5AB-3734735C3DD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9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5352" y="1012377"/>
            <a:ext cx="7741292" cy="23876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28575">
                  <a:solidFill>
                    <a:schemeClr val="accent6">
                      <a:lumMod val="75000"/>
                    </a:schemeClr>
                  </a:solidFill>
                  <a:prstDash val="solid"/>
                  <a:miter lim="800000"/>
                </a:ln>
                <a:solidFill>
                  <a:srgbClr val="00CC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</a:rPr>
              <a:t>ВЫРАЩИВАНИЕ РАСТЕНИЙ</a:t>
            </a:r>
            <a:endParaRPr lang="ru-RU" b="1" dirty="0">
              <a:ln w="28575">
                <a:solidFill>
                  <a:schemeClr val="accent6">
                    <a:lumMod val="75000"/>
                  </a:schemeClr>
                </a:solidFill>
                <a:prstDash val="solid"/>
                <a:miter lim="800000"/>
              </a:ln>
              <a:solidFill>
                <a:srgbClr val="00CC66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80733" y="3339868"/>
            <a:ext cx="5716629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6000" b="1" dirty="0" smtClean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</a:rPr>
              <a:t>Спецтехника</a:t>
            </a:r>
          </a:p>
          <a:p>
            <a:pPr algn="ctr"/>
            <a:r>
              <a:rPr lang="ru-RU" sz="6000" b="1" dirty="0" smtClean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</a:rPr>
              <a:t> в сельском</a:t>
            </a:r>
          </a:p>
          <a:p>
            <a:pPr algn="ctr"/>
            <a:r>
              <a:rPr lang="ru-RU" sz="6000" b="1" dirty="0" smtClean="0">
                <a:ln w="28575">
                  <a:solidFill>
                    <a:srgbClr val="002060"/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</a:rPr>
              <a:t> хозяйстве</a:t>
            </a:r>
            <a:endParaRPr lang="ru-RU" sz="6000" b="1" dirty="0">
              <a:ln w="28575">
                <a:solidFill>
                  <a:srgbClr val="002060"/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37128" y="18521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Bookman Old Style" pitchFamily="18" charset="0"/>
              </a:rPr>
              <a:t>Тематический блок</a:t>
            </a:r>
          </a:p>
          <a:p>
            <a:pPr algn="ctr"/>
            <a:r>
              <a:rPr lang="ru-RU" sz="2400" b="1" dirty="0" smtClean="0">
                <a:latin typeface="Bookman Old Style" pitchFamily="18" charset="0"/>
              </a:rPr>
              <a:t> </a:t>
            </a:r>
            <a:r>
              <a:rPr lang="ru-RU" sz="2400" b="1" i="1" dirty="0" smtClean="0">
                <a:latin typeface="Bookman Old Style" pitchFamily="18" charset="0"/>
              </a:rPr>
              <a:t>«Технологии и средства механизации сельского хозяйства»</a:t>
            </a:r>
            <a:endParaRPr lang="ru-RU" sz="2400" b="1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87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19789" y="1251762"/>
            <a:ext cx="10743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ПЛУГ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20486" name="Picture 6" descr="https://6.allegroimg.com/original/03f7df/4409af8748108bb710aa1ea983b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1809" y="2251881"/>
            <a:ext cx="3441014" cy="2581514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488" name="Picture 8" descr="https://www.prostanki.com/img/boardpics/2019_09/PDhmcAkacxGlrSi5tUn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975" y="3502903"/>
            <a:ext cx="4310113" cy="2870603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490" name="Picture 10" descr="https://livila.lt/uploads/images/Sukov/3/ArcoAgro/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2383" y="646562"/>
            <a:ext cx="4358187" cy="245148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01425" y="1279057"/>
            <a:ext cx="1576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БОРОНА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21506" name="Picture 2" descr="https://agrox.by/files/items/27047/ic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674" y="532262"/>
            <a:ext cx="4499408" cy="2610875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1510" name="Picture 6" descr="https://featagro.ru/uploads/product/bnz9/27_1.jpg"/>
          <p:cNvPicPr>
            <a:picLocks noChangeAspect="1" noChangeArrowheads="1"/>
          </p:cNvPicPr>
          <p:nvPr/>
        </p:nvPicPr>
        <p:blipFill>
          <a:blip r:embed="rId3" cstate="print"/>
          <a:srcRect l="3846"/>
          <a:stretch>
            <a:fillRect/>
          </a:stretch>
        </p:blipFill>
        <p:spPr bwMode="auto">
          <a:xfrm>
            <a:off x="464024" y="3780427"/>
            <a:ext cx="4612943" cy="2483893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009121" y="6317355"/>
            <a:ext cx="1340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ЗУБОВАЯ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56553" y="3207940"/>
            <a:ext cx="1561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ДИСКОВАЯ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21516" name="Picture 12" descr="https://72tat.ru/upload/iblock/bac/bacbde3625ef10a87330d1df0d57c7b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8017" y="2124478"/>
            <a:ext cx="4262880" cy="2843308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fvas.com/wp-content/uploads/2018/10/SP__62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2084" y="1428490"/>
            <a:ext cx="2938403" cy="2133576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4013067" y="1743081"/>
            <a:ext cx="15632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СЕЯЛКА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028" name="Picture 4" descr="https://ttime.com.ua/wp-content/uploads/2018/01/seyalka-arsenal-sz-t-3.6-03-fon-1200x900.jpg.pagespeed.ce.N5KUNdPKp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91" y="743804"/>
            <a:ext cx="3229967" cy="2422476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30" name="Picture 6" descr="https://agro-tehnik.ru/wp-content/uploads/2019/06/20130304-corona-deplian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483" y="3571165"/>
            <a:ext cx="4469643" cy="2979762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32" name="Picture 8" descr="https://tecprofi.ru/wp-content/uploads/2017/03/1590_1.jpg"/>
          <p:cNvPicPr>
            <a:picLocks noChangeAspect="1" noChangeArrowheads="1"/>
          </p:cNvPicPr>
          <p:nvPr/>
        </p:nvPicPr>
        <p:blipFill>
          <a:blip r:embed="rId6" cstate="print"/>
          <a:srcRect t="4470"/>
          <a:stretch>
            <a:fillRect/>
          </a:stretch>
        </p:blipFill>
        <p:spPr bwMode="auto">
          <a:xfrm>
            <a:off x="5366612" y="3916908"/>
            <a:ext cx="3231477" cy="2525178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60684" y="1279056"/>
            <a:ext cx="19127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КОМБАЙН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8436" name="Picture 4" descr="https://i.ytimg.com/vi/1UkjkdUWDtA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32012" y="2180230"/>
            <a:ext cx="4907128" cy="276026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2" descr="https://agrosnab-nso.ru/wp-content/uploads/2019/09/16.jpg"/>
          <p:cNvPicPr>
            <a:picLocks noChangeAspect="1" noChangeArrowheads="1"/>
          </p:cNvPicPr>
          <p:nvPr/>
        </p:nvPicPr>
        <p:blipFill>
          <a:blip r:embed="rId3" cstate="print"/>
          <a:srcRect l="5150" t="16239" r="2990" b="9970"/>
          <a:stretch>
            <a:fillRect/>
          </a:stretch>
        </p:blipFill>
        <p:spPr bwMode="auto">
          <a:xfrm>
            <a:off x="3827068" y="873457"/>
            <a:ext cx="4893055" cy="2620371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442" name="Picture 10" descr="https://www.agro.promo/wp-content/uploads/zhatka-na-polesye-1024x469.jpg.pagespeed.ce.qTMpglkoC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16907" y="4317102"/>
            <a:ext cx="4817661" cy="2206527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7290803" y="4324783"/>
            <a:ext cx="14269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ЖАТКА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www.ateweb.ru/shop/img/big/913068.jpg"/>
          <p:cNvPicPr>
            <a:picLocks noChangeAspect="1" noChangeArrowheads="1"/>
          </p:cNvPicPr>
          <p:nvPr/>
        </p:nvPicPr>
        <p:blipFill>
          <a:blip r:embed="rId2" cstate="print"/>
          <a:srcRect r="17626" b="14417"/>
          <a:stretch>
            <a:fillRect/>
          </a:stretch>
        </p:blipFill>
        <p:spPr bwMode="auto">
          <a:xfrm>
            <a:off x="312709" y="2099256"/>
            <a:ext cx="3711265" cy="3142445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405139" y="1497420"/>
            <a:ext cx="2448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МОЛОТИЛКА 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19460" name="Picture 4" descr="https://sc01.alicdn.com/kf/HTB1A8EvFntYBeNjy1Xdq6xXyVXaj/Power-Operated-Paddy-Price-Scale-Portable-Sma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2127" y="2197291"/>
            <a:ext cx="3575712" cy="3575712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46544"/>
            <a:ext cx="91037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n w="6350">
                  <a:solidFill>
                    <a:schemeClr val="bg1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РОБОТЫ В СЕЛЬСКОМ ХОЗЯЙСТВЕ</a:t>
            </a:r>
            <a:endParaRPr lang="ru-RU" sz="3600" b="1" dirty="0">
              <a:ln w="6350">
                <a:solidFill>
                  <a:schemeClr val="bg1"/>
                </a:solidFill>
              </a:ln>
              <a:solidFill>
                <a:schemeClr val="accent5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22532" name="Picture 4" descr="http://agropravda.com/assets/uploads/news/20/ae/dfabc-BoniRob_im_Maisfeld.jpg"/>
          <p:cNvPicPr>
            <a:picLocks noChangeAspect="1" noChangeArrowheads="1"/>
          </p:cNvPicPr>
          <p:nvPr/>
        </p:nvPicPr>
        <p:blipFill>
          <a:blip r:embed="rId2" cstate="print"/>
          <a:srcRect b="3467"/>
          <a:stretch>
            <a:fillRect/>
          </a:stretch>
        </p:blipFill>
        <p:spPr bwMode="auto">
          <a:xfrm>
            <a:off x="610811" y="1358237"/>
            <a:ext cx="7821895" cy="5028915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4741" y="1347294"/>
            <a:ext cx="380104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РОБОТ</a:t>
            </a:r>
          </a:p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 ДЛЯ СБОРА УРОЖАЯ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23556" name="Picture 4" descr="http://agropravda.com/assets/uploads/news/78/d4/ab64c-picture_prospero_1336_p0.jpg"/>
          <p:cNvPicPr>
            <a:picLocks noChangeAspect="1" noChangeArrowheads="1"/>
          </p:cNvPicPr>
          <p:nvPr/>
        </p:nvPicPr>
        <p:blipFill>
          <a:blip r:embed="rId2" cstate="print"/>
          <a:srcRect t="13952" b="3794"/>
          <a:stretch>
            <a:fillRect/>
          </a:stretch>
        </p:blipFill>
        <p:spPr bwMode="auto">
          <a:xfrm>
            <a:off x="275546" y="2347416"/>
            <a:ext cx="5101673" cy="3383474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4" descr="https://avatars.mds.yandex.net/get-zen_doc/39788/pub_5d0cf280faf79200afd3e8de_5d0cf40fb6f01e00afeec854/scale_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4482" y="454779"/>
            <a:ext cx="4202790" cy="3134581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3558" name="Picture 6" descr="https://agrarii-razom.com.ua/sites/default/files/agro-news/2019-04/robot-pomichnyk-burro-pryskoryuye-zbir-vrozhayu-na-20-30.jpg"/>
          <p:cNvPicPr>
            <a:picLocks noChangeAspect="1" noChangeArrowheads="1"/>
          </p:cNvPicPr>
          <p:nvPr/>
        </p:nvPicPr>
        <p:blipFill>
          <a:blip r:embed="rId4" cstate="print"/>
          <a:srcRect l="16255" r="26201" b="1602"/>
          <a:stretch>
            <a:fillRect/>
          </a:stretch>
        </p:blipFill>
        <p:spPr bwMode="auto">
          <a:xfrm>
            <a:off x="5873383" y="3848669"/>
            <a:ext cx="2984014" cy="2339955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476466" y="6232562"/>
            <a:ext cx="5390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РОБОТ ПЕРЕВОЗЧИК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www.tarlasera.com/haber_gorselleri/islahcinin-dostu-tarim-robotlari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332" y="1665027"/>
            <a:ext cx="8052178" cy="4831307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2" name="AutoShape 6" descr="https://img-fotki.yandex.ru/get/17859/15649173.256/0_f51f6_19d09407_XXL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4" name="AutoShape 8" descr="https://img-fotki.yandex.ru/get/17859/15649173.256/0_f51f6_19d09407_XXL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https://avatars.mds.yandex.net/get-zen_doc/51081/pub_5dcc01fc40dedc1571d4d0ba_5dcc034fe5968126aa18e8ec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3499" y="1185103"/>
            <a:ext cx="7462681" cy="5188401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agronom.com.ua/wp-content/uploads/2019/04/BoniRob-2-e15576206019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8341" y="1505165"/>
            <a:ext cx="8258218" cy="493658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1206</TotalTime>
  <Words>39</Words>
  <Application>Microsoft Office PowerPoint</Application>
  <PresentationFormat>Экран (4:3)</PresentationFormat>
  <Paragraphs>19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Bookman Old Style</vt:lpstr>
      <vt:lpstr>Calibri</vt:lpstr>
      <vt:lpstr>Calibri Light</vt:lpstr>
      <vt:lpstr>Тема Office</vt:lpstr>
      <vt:lpstr>ВЫРАЩИВАНИЕ РАСТЕНИЙ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hp</cp:lastModifiedBy>
  <cp:revision>15</cp:revision>
  <dcterms:created xsi:type="dcterms:W3CDTF">2014-09-29T12:30:26Z</dcterms:created>
  <dcterms:modified xsi:type="dcterms:W3CDTF">2020-02-19T07:33:55Z</dcterms:modified>
</cp:coreProperties>
</file>