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61" r:id="rId5"/>
    <p:sldId id="258" r:id="rId6"/>
    <p:sldId id="264" r:id="rId7"/>
    <p:sldId id="270" r:id="rId8"/>
    <p:sldId id="266" r:id="rId9"/>
    <p:sldId id="262" r:id="rId10"/>
    <p:sldId id="260" r:id="rId11"/>
    <p:sldId id="268" r:id="rId12"/>
    <p:sldId id="271" r:id="rId13"/>
    <p:sldId id="263" r:id="rId14"/>
    <p:sldId id="269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01072"/>
    <a:srgbClr val="E763CE"/>
    <a:srgbClr val="81E50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560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AFA41-7AE7-4977-905C-E7780B255D5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F2D70-C4AB-4BDA-933B-0080B61DB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AFA41-7AE7-4977-905C-E7780B255D5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F2D70-C4AB-4BDA-933B-0080B61DB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AFA41-7AE7-4977-905C-E7780B255D5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F2D70-C4AB-4BDA-933B-0080B61DB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AFA41-7AE7-4977-905C-E7780B255D5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F2D70-C4AB-4BDA-933B-0080B61DB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AFA41-7AE7-4977-905C-E7780B255D5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F2D70-C4AB-4BDA-933B-0080B61DB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AFA41-7AE7-4977-905C-E7780B255D5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F2D70-C4AB-4BDA-933B-0080B61DB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AFA41-7AE7-4977-905C-E7780B255D5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F2D70-C4AB-4BDA-933B-0080B61DB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AFA41-7AE7-4977-905C-E7780B255D5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F2D70-C4AB-4BDA-933B-0080B61DB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AFA41-7AE7-4977-905C-E7780B255D5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4BF2D70-C4AB-4BDA-933B-0080B61DBA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AFA41-7AE7-4977-905C-E7780B255D5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F2D70-C4AB-4BDA-933B-0080B61DB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AFA41-7AE7-4977-905C-E7780B255D5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F2D70-C4AB-4BDA-933B-0080B61DBA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2000">
              <a:srgbClr val="3399FF">
                <a:alpha val="43000"/>
              </a:srgbClr>
            </a:gs>
            <a:gs pos="16000">
              <a:srgbClr val="00CCCC"/>
            </a:gs>
            <a:gs pos="47000">
              <a:srgbClr val="9999FF"/>
            </a:gs>
            <a:gs pos="60001">
              <a:srgbClr val="2E6792"/>
            </a:gs>
            <a:gs pos="71001">
              <a:srgbClr val="3333CC"/>
            </a:gs>
            <a:gs pos="81000">
              <a:srgbClr val="1170FF"/>
            </a:gs>
            <a:gs pos="100000">
              <a:srgbClr val="006699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EAFA41-7AE7-4977-905C-E7780B255D5D}" type="datetimeFigureOut">
              <a:rPr lang="ru-RU" smtClean="0"/>
              <a:pPr/>
              <a:t>09.02.2020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4BF2D70-C4AB-4BDA-933B-0080B61DBA5D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55576" y="1556792"/>
            <a:ext cx="8064896" cy="264687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91440" tIns="45720" rIns="91440" bIns="45720" anchor="ctr">
            <a:spAutoFit/>
          </a:bodyPr>
          <a:lstStyle/>
          <a:p>
            <a:pPr algn="ctr"/>
            <a:r>
              <a:rPr lang="ru-RU" sz="16600" b="1" cap="all" dirty="0" smtClean="0">
                <a:ln w="57150" cmpd="sng">
                  <a:solidFill>
                    <a:srgbClr val="7030A0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anose="030F0702030302020204" pitchFamily="66" charset="0"/>
              </a:rPr>
              <a:t>ОБУВЬ</a:t>
            </a:r>
            <a:endParaRPr lang="ru-RU" sz="16600" b="1" cap="all" dirty="0">
              <a:ln w="57150" cmpd="sng">
                <a:solidFill>
                  <a:srgbClr val="7030A0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83768" y="188640"/>
            <a:ext cx="4572000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ysClr val="windowText" lastClr="000000"/>
                </a:solidFill>
                <a:latin typeface="Bookman Old Style" pitchFamily="18" charset="0"/>
              </a:rPr>
              <a:t>Тематический блок</a:t>
            </a:r>
          </a:p>
          <a:p>
            <a:pPr algn="ctr"/>
            <a:r>
              <a:rPr lang="ru-RU" sz="2400" b="1" i="1" dirty="0" smtClean="0">
                <a:solidFill>
                  <a:sysClr val="windowText" lastClr="000000"/>
                </a:solidFill>
                <a:latin typeface="Bookman Old Style" pitchFamily="18" charset="0"/>
              </a:rPr>
              <a:t>«Технология </a:t>
            </a:r>
            <a:r>
              <a:rPr lang="ru-RU" sz="2400" b="1" i="1" dirty="0">
                <a:solidFill>
                  <a:sysClr val="windowText" lastClr="000000"/>
                </a:solidFill>
                <a:latin typeface="Bookman Old Style" pitchFamily="18" charset="0"/>
              </a:rPr>
              <a:t>кожи, меха, обувных и кожевенно-галантерейных </a:t>
            </a:r>
            <a:r>
              <a:rPr lang="ru-RU" sz="2400" b="1" i="1" dirty="0" smtClean="0">
                <a:solidFill>
                  <a:sysClr val="windowText" lastClr="000000"/>
                </a:solidFill>
                <a:latin typeface="Bookman Old Style" pitchFamily="18" charset="0"/>
              </a:rPr>
              <a:t>изделий»</a:t>
            </a:r>
            <a:endParaRPr lang="ru-RU" sz="2400" b="1" i="1" dirty="0">
              <a:solidFill>
                <a:sysClr val="windowText" lastClr="000000"/>
              </a:solidFill>
              <a:latin typeface="Bookman Old Style" pitchFamily="18" charset="0"/>
            </a:endParaRPr>
          </a:p>
        </p:txBody>
      </p:sp>
      <p:sp>
        <p:nvSpPr>
          <p:cNvPr id="9" name="Прямоугольный треугольник 8"/>
          <p:cNvSpPr/>
          <p:nvPr/>
        </p:nvSpPr>
        <p:spPr>
          <a:xfrm flipH="1">
            <a:off x="2195736" y="6237312"/>
            <a:ext cx="648072" cy="288032"/>
          </a:xfrm>
          <a:prstGeom prst="rtTriangle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386" name="Picture 2" descr="https://avatars.mds.yandex.net/get-pdb/28866/745f0930-6e8e-4d4f-a3cb-fbeab1afabbe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933056"/>
            <a:ext cx="4517232" cy="26877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latin typeface="Comic Sans MS" pitchFamily="66" charset="0"/>
              </a:rPr>
              <a:t>Сандалии</a:t>
            </a:r>
            <a:endParaRPr lang="ru-RU" sz="48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5580112" y="3933056"/>
            <a:ext cx="3180496" cy="25202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45" t="11020" r="5089" b="8657"/>
          <a:stretch/>
        </p:blipFill>
        <p:spPr>
          <a:xfrm>
            <a:off x="467544" y="1124744"/>
            <a:ext cx="3060340" cy="25378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4572000" y="1484784"/>
            <a:ext cx="3168409" cy="21703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3648" y="4005064"/>
            <a:ext cx="3024336" cy="22682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4788024" y="1484784"/>
            <a:ext cx="3096344" cy="23294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124" t="5175" r="5378" b="5250"/>
          <a:stretch/>
        </p:blipFill>
        <p:spPr>
          <a:xfrm>
            <a:off x="467544" y="1268760"/>
            <a:ext cx="3074279" cy="25930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60" t="33201" r="7560" b="8001"/>
          <a:stretch/>
        </p:blipFill>
        <p:spPr>
          <a:xfrm flipH="1">
            <a:off x="5580112" y="4005064"/>
            <a:ext cx="3096344" cy="26038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250" b="8672"/>
          <a:stretch/>
        </p:blipFill>
        <p:spPr>
          <a:xfrm>
            <a:off x="1691680" y="4005064"/>
            <a:ext cx="2880320" cy="23353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467544" y="188640"/>
            <a:ext cx="8229600" cy="792088"/>
          </a:xfrm>
          <a:prstGeom prst="rect">
            <a:avLst/>
          </a:prstGeom>
        </p:spPr>
        <p:txBody>
          <a:bodyPr vert="horz" lIns="0" rIns="0" bIns="0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Босоножки</a:t>
            </a:r>
            <a:endParaRPr kumimoji="0" lang="ru-RU" sz="4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0"/>
            <a:ext cx="4042792" cy="1143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latin typeface="Comic Sans MS" pitchFamily="66" charset="0"/>
              </a:rPr>
              <a:t>Туфли</a:t>
            </a:r>
            <a:endParaRPr lang="ru-RU" sz="48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96752"/>
            <a:ext cx="3301587" cy="25922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00" t="15350" b="8001"/>
          <a:stretch/>
        </p:blipFill>
        <p:spPr>
          <a:xfrm>
            <a:off x="467544" y="1196752"/>
            <a:ext cx="3343863" cy="2592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19" t="8001" r="6919" b="15350"/>
          <a:stretch/>
        </p:blipFill>
        <p:spPr>
          <a:xfrm>
            <a:off x="1187624" y="4149080"/>
            <a:ext cx="2807875" cy="221411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050" t="8014" r="8263" b="17810"/>
          <a:stretch/>
        </p:blipFill>
        <p:spPr>
          <a:xfrm>
            <a:off x="4932040" y="4221088"/>
            <a:ext cx="3600400" cy="215430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47217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latin typeface="Comic Sans MS" pitchFamily="66" charset="0"/>
              </a:rPr>
              <a:t>Сапоги</a:t>
            </a:r>
            <a:endParaRPr lang="ru-RU" sz="48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122" t="3337" r="6061"/>
          <a:stretch/>
        </p:blipFill>
        <p:spPr>
          <a:xfrm flipH="1">
            <a:off x="899592" y="332656"/>
            <a:ext cx="2269098" cy="34322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763688" y="4005064"/>
            <a:ext cx="2664296" cy="25458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490" t="3130" r="11341" b="18249"/>
          <a:stretch/>
        </p:blipFill>
        <p:spPr>
          <a:xfrm flipH="1">
            <a:off x="6444208" y="476672"/>
            <a:ext cx="2181012" cy="34563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800" b="4851"/>
          <a:stretch/>
        </p:blipFill>
        <p:spPr>
          <a:xfrm>
            <a:off x="3707904" y="1628800"/>
            <a:ext cx="2040227" cy="21602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08" t="13250" r="1650" b="8001"/>
          <a:stretch/>
        </p:blipFill>
        <p:spPr>
          <a:xfrm>
            <a:off x="5004048" y="4005064"/>
            <a:ext cx="2761964" cy="25396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800" y="0"/>
            <a:ext cx="4608512" cy="1124744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latin typeface="Comic Sans MS" pitchFamily="66" charset="0"/>
              </a:rPr>
              <a:t>Ботинки</a:t>
            </a:r>
            <a:endParaRPr lang="ru-RU" sz="48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895" t="5530" r="9893" b="9977"/>
          <a:stretch/>
        </p:blipFill>
        <p:spPr>
          <a:xfrm>
            <a:off x="611560" y="1052736"/>
            <a:ext cx="2664296" cy="25310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323527" y="3933056"/>
            <a:ext cx="3047115" cy="26369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12160" y="4005064"/>
            <a:ext cx="2830480" cy="25700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595" t="4442" r="9366"/>
          <a:stretch/>
        </p:blipFill>
        <p:spPr>
          <a:xfrm>
            <a:off x="6156176" y="980728"/>
            <a:ext cx="2736304" cy="25508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 descr="886191-1.jpg"/>
          <p:cNvPicPr>
            <a:picLocks noChangeAspect="1"/>
          </p:cNvPicPr>
          <p:nvPr/>
        </p:nvPicPr>
        <p:blipFill rotWithShape="1">
          <a:blip r:embed="rId6" cstate="print"/>
          <a:srcRect l="9566" t="42858" r="9120" b="11607"/>
          <a:stretch/>
        </p:blipFill>
        <p:spPr>
          <a:xfrm>
            <a:off x="3347864" y="2348880"/>
            <a:ext cx="2736304" cy="20105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44" t="10101" r="7560" b="8001"/>
          <a:stretch/>
        </p:blipFill>
        <p:spPr>
          <a:xfrm>
            <a:off x="5796136" y="548680"/>
            <a:ext cx="2376264" cy="31683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9885"/>
          <a:stretch/>
        </p:blipFill>
        <p:spPr>
          <a:xfrm>
            <a:off x="1187624" y="1052736"/>
            <a:ext cx="2600796" cy="2448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1547664" y="188640"/>
            <a:ext cx="5040560" cy="93154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800" b="1" dirty="0" err="1" smtClean="0">
                <a:solidFill>
                  <a:srgbClr val="7030A0"/>
                </a:solidFill>
                <a:latin typeface="Comic Sans MS" pitchFamily="66" charset="0"/>
              </a:rPr>
              <a:t>Ботильоны</a:t>
            </a:r>
            <a:endParaRPr lang="ru-RU" sz="48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500" b="15350"/>
          <a:stretch/>
        </p:blipFill>
        <p:spPr>
          <a:xfrm>
            <a:off x="5436096" y="4149080"/>
            <a:ext cx="2694215" cy="2376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51" b="6951"/>
          <a:stretch/>
        </p:blipFill>
        <p:spPr>
          <a:xfrm>
            <a:off x="1835696" y="3645024"/>
            <a:ext cx="2700338" cy="30243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790410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366" r="16062"/>
          <a:stretch/>
        </p:blipFill>
        <p:spPr>
          <a:xfrm>
            <a:off x="5148064" y="3645024"/>
            <a:ext cx="2160240" cy="29733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229" t="4772" r="9829" b="4567"/>
          <a:stretch>
            <a:fillRect/>
          </a:stretch>
        </p:blipFill>
        <p:spPr>
          <a:xfrm>
            <a:off x="5580112" y="836712"/>
            <a:ext cx="2808312" cy="24817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800" t="14300" r="8001" b="13251"/>
          <a:stretch/>
        </p:blipFill>
        <p:spPr>
          <a:xfrm flipH="1">
            <a:off x="2555776" y="3645024"/>
            <a:ext cx="2174054" cy="29290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763688" y="0"/>
            <a:ext cx="4042792" cy="11430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800" b="1" dirty="0" err="1" smtClean="0">
                <a:solidFill>
                  <a:srgbClr val="701072"/>
                </a:solidFill>
                <a:latin typeface="Comic Sans MS" pitchFamily="66" charset="0"/>
              </a:rPr>
              <a:t>Угги</a:t>
            </a:r>
            <a:endParaRPr lang="ru-RU" sz="4800" b="1" dirty="0">
              <a:solidFill>
                <a:srgbClr val="701072"/>
              </a:solidFill>
              <a:latin typeface="Comic Sans MS" pitchFamily="66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692696"/>
            <a:ext cx="2243770" cy="27363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96705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Валенки</a:t>
            </a:r>
            <a:endParaRPr lang="ru-RU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6" name="Рисунок 5" descr="footwear44.jpg"/>
          <p:cNvPicPr>
            <a:picLocks noChangeAspect="1"/>
          </p:cNvPicPr>
          <p:nvPr/>
        </p:nvPicPr>
        <p:blipFill rotWithShape="1">
          <a:blip r:embed="rId2" cstate="print"/>
          <a:srcRect l="10465" r="5814"/>
          <a:stretch/>
        </p:blipFill>
        <p:spPr>
          <a:xfrm flipH="1">
            <a:off x="611560" y="836712"/>
            <a:ext cx="2853393" cy="25561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365" t="5721" r="5586" b="4640"/>
          <a:stretch/>
        </p:blipFill>
        <p:spPr>
          <a:xfrm>
            <a:off x="467544" y="4221088"/>
            <a:ext cx="2528285" cy="23316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001" r="10101" b="10101"/>
          <a:stretch/>
        </p:blipFill>
        <p:spPr>
          <a:xfrm>
            <a:off x="6156176" y="3933056"/>
            <a:ext cx="2736304" cy="26760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51" t="9051" r="5900" b="3801"/>
          <a:stretch/>
        </p:blipFill>
        <p:spPr>
          <a:xfrm>
            <a:off x="3563888" y="2060848"/>
            <a:ext cx="2378990" cy="340441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24340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latin typeface="Comic Sans MS" pitchFamily="66" charset="0"/>
              </a:rPr>
              <a:t>Кроссовки</a:t>
            </a:r>
            <a:endParaRPr lang="ru-RU" sz="48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908720"/>
            <a:ext cx="3816276" cy="242766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6136" y="4365104"/>
            <a:ext cx="3072342" cy="23042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50" b="16400"/>
          <a:stretch/>
        </p:blipFill>
        <p:spPr>
          <a:xfrm>
            <a:off x="467544" y="4437112"/>
            <a:ext cx="3118730" cy="21285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2080" y="980728"/>
            <a:ext cx="3509502" cy="24688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 descr="adidasdisneysneakers.jpg"/>
          <p:cNvPicPr>
            <a:picLocks noChangeAspect="1"/>
          </p:cNvPicPr>
          <p:nvPr/>
        </p:nvPicPr>
        <p:blipFill rotWithShape="1">
          <a:blip r:embed="rId6" cstate="print"/>
          <a:srcRect l="6667" t="15403" r="8000" b="11432"/>
          <a:stretch/>
        </p:blipFill>
        <p:spPr>
          <a:xfrm>
            <a:off x="3131840" y="3212976"/>
            <a:ext cx="3175774" cy="18856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1115616" y="26064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Мокасины</a:t>
            </a:r>
            <a:endParaRPr lang="ru-RU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92" y="1124744"/>
            <a:ext cx="2664296" cy="23508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060" b="10941"/>
          <a:stretch/>
        </p:blipFill>
        <p:spPr>
          <a:xfrm>
            <a:off x="395536" y="4797152"/>
            <a:ext cx="3391751" cy="16025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999" b="15555"/>
          <a:stretch/>
        </p:blipFill>
        <p:spPr>
          <a:xfrm>
            <a:off x="5148064" y="4797152"/>
            <a:ext cx="3626067" cy="16561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38" t="10118" r="2751" b="12397"/>
          <a:stretch/>
        </p:blipFill>
        <p:spPr>
          <a:xfrm flipH="1">
            <a:off x="5580112" y="1412776"/>
            <a:ext cx="3162025" cy="180687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201" b="14301"/>
          <a:stretch/>
        </p:blipFill>
        <p:spPr>
          <a:xfrm>
            <a:off x="2411760" y="2636912"/>
            <a:ext cx="3501008" cy="257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479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31" t="9292" r="3477" b="10747"/>
          <a:stretch/>
        </p:blipFill>
        <p:spPr>
          <a:xfrm>
            <a:off x="5722782" y="3800506"/>
            <a:ext cx="2952328" cy="2577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836712"/>
            <a:ext cx="2592288" cy="26670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9832" y="2348880"/>
            <a:ext cx="2780928" cy="27809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601" b="19550"/>
          <a:stretch/>
        </p:blipFill>
        <p:spPr>
          <a:xfrm>
            <a:off x="225317" y="4607859"/>
            <a:ext cx="3338571" cy="19981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323528" y="260648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800" b="1" dirty="0" smtClean="0">
                <a:solidFill>
                  <a:srgbClr val="7030A0"/>
                </a:solidFill>
                <a:latin typeface="Comic Sans MS" pitchFamily="66" charset="0"/>
              </a:rPr>
              <a:t>Балетки</a:t>
            </a:r>
            <a:endParaRPr lang="ru-RU" sz="48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6136" y="836712"/>
            <a:ext cx="3094998" cy="21931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26018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latin typeface="Comic Sans MS" pitchFamily="66" charset="0"/>
              </a:rPr>
              <a:t>Тапки</a:t>
            </a:r>
            <a:endParaRPr lang="ru-RU" sz="4800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6" name="Рисунок 5" descr="72e3818506ce.jpg"/>
          <p:cNvPicPr>
            <a:picLocks noChangeAspect="1"/>
          </p:cNvPicPr>
          <p:nvPr/>
        </p:nvPicPr>
        <p:blipFill rotWithShape="1">
          <a:blip r:embed="rId2" cstate="print"/>
          <a:srcRect t="15993" b="11148"/>
          <a:stretch/>
        </p:blipFill>
        <p:spPr>
          <a:xfrm>
            <a:off x="5796136" y="692696"/>
            <a:ext cx="3076363" cy="22413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395536" y="908720"/>
            <a:ext cx="2985000" cy="25551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24128" y="4251949"/>
            <a:ext cx="2987837" cy="23762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201" r="18080"/>
          <a:stretch/>
        </p:blipFill>
        <p:spPr>
          <a:xfrm flipH="1">
            <a:off x="3408691" y="2359348"/>
            <a:ext cx="2664296" cy="26113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01" t="2215" r="5901" b="3408"/>
          <a:stretch/>
        </p:blipFill>
        <p:spPr>
          <a:xfrm>
            <a:off x="301165" y="4174113"/>
            <a:ext cx="3456384" cy="24379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790" b="16842"/>
          <a:stretch/>
        </p:blipFill>
        <p:spPr>
          <a:xfrm>
            <a:off x="5364088" y="1340768"/>
            <a:ext cx="3414464" cy="23042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539552" y="0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Шлепанцы</a:t>
            </a:r>
            <a:endParaRPr lang="ru-RU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5576" y="908720"/>
            <a:ext cx="2147733" cy="25772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576" b="9189"/>
          <a:stretch/>
        </p:blipFill>
        <p:spPr>
          <a:xfrm>
            <a:off x="4644008" y="4581128"/>
            <a:ext cx="4114800" cy="20381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3789040"/>
            <a:ext cx="2736305" cy="27363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96" t="18592" r="10344" b="16346"/>
          <a:stretch/>
        </p:blipFill>
        <p:spPr>
          <a:xfrm>
            <a:off x="2627784" y="2373544"/>
            <a:ext cx="3456384" cy="252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550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ds04.infourok.ru/uploads/ex/0763/000b658a-ecf2b7e8/hello_html_1bd378ad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ds04.infourok.ru/uploads/ex/0763/000b658a-ecf2b7e8/hello_html_1bd378ad.jpg"/>
          <p:cNvPicPr>
            <a:picLocks noChangeAspect="1" noChangeArrowheads="1"/>
          </p:cNvPicPr>
          <p:nvPr/>
        </p:nvPicPr>
        <p:blipFill>
          <a:blip r:embed="rId2" cstate="print"/>
          <a:srcRect l="1003" t="4348" r="1302" b="6522"/>
          <a:stretch>
            <a:fillRect/>
          </a:stretch>
        </p:blipFill>
        <p:spPr bwMode="auto">
          <a:xfrm>
            <a:off x="179511" y="1700808"/>
            <a:ext cx="8851715" cy="3240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611560" y="476672"/>
            <a:ext cx="8229600" cy="1143000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Части обуви</a:t>
            </a:r>
            <a:endParaRPr lang="ru-RU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Пользователь\AppData\Local\Microsoft\Windows\Temporary Internet Files\Content.Word\DSCF205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052736"/>
            <a:ext cx="7200800" cy="51125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386</TotalTime>
  <Words>29</Words>
  <Application>Microsoft Office PowerPoint</Application>
  <PresentationFormat>Экран (4:3)</PresentationFormat>
  <Paragraphs>17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Поток</vt:lpstr>
      <vt:lpstr>Слайд 1</vt:lpstr>
      <vt:lpstr>Сандалии</vt:lpstr>
      <vt:lpstr>Слайд 3</vt:lpstr>
      <vt:lpstr>Туфли</vt:lpstr>
      <vt:lpstr>Сапоги</vt:lpstr>
      <vt:lpstr>Ботинки</vt:lpstr>
      <vt:lpstr>Слайд 7</vt:lpstr>
      <vt:lpstr>Слайд 8</vt:lpstr>
      <vt:lpstr>Валенки</vt:lpstr>
      <vt:lpstr>Кроссовки</vt:lpstr>
      <vt:lpstr>Слайд 11</vt:lpstr>
      <vt:lpstr>Слайд 12</vt:lpstr>
      <vt:lpstr>Тапки</vt:lpstr>
      <vt:lpstr>Слайд 14</vt:lpstr>
      <vt:lpstr>Слайд 15</vt:lpstr>
      <vt:lpstr>Слайд 16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123</dc:creator>
  <cp:lastModifiedBy>Солнышко</cp:lastModifiedBy>
  <cp:revision>47</cp:revision>
  <dcterms:created xsi:type="dcterms:W3CDTF">2013-11-08T09:02:11Z</dcterms:created>
  <dcterms:modified xsi:type="dcterms:W3CDTF">2020-02-09T08:55:02Z</dcterms:modified>
</cp:coreProperties>
</file>