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7" r:id="rId2"/>
    <p:sldId id="260" r:id="rId3"/>
    <p:sldId id="261" r:id="rId4"/>
    <p:sldId id="274" r:id="rId5"/>
    <p:sldId id="269" r:id="rId6"/>
    <p:sldId id="270" r:id="rId7"/>
    <p:sldId id="271" r:id="rId8"/>
    <p:sldId id="272" r:id="rId9"/>
    <p:sldId id="273" r:id="rId10"/>
    <p:sldId id="258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90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E71D7-2049-4933-81F2-ED78DDAFB1B8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CF569-E813-41FE-90E2-BEE8F1C1B5F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CF569-E813-41FE-90E2-BEE8F1C1B5FC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459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24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77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135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195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407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203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800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512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727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3345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34336-A287-4863-AF32-BD849AD9085E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B03C3-02DD-473A-9862-E3B0FDFC085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826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3671" y="260648"/>
            <a:ext cx="3595856" cy="1200329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 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«Промышленное 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рыболовство»</a:t>
            </a:r>
            <a:endParaRPr lang="ru-RU" sz="2400" b="1" i="1" dirty="0">
              <a:latin typeface="Bookman Old Style" pitchFamily="18" charset="0"/>
            </a:endParaRPr>
          </a:p>
        </p:txBody>
      </p:sp>
      <p:pic>
        <p:nvPicPr>
          <p:cNvPr id="17410" name="Picture 2" descr="https://cdn.turkaramamotoru.com/ru/drifter-rybolovnoe-sudno-13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005064"/>
            <a:ext cx="2664296" cy="2664296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1560" y="1988840"/>
            <a:ext cx="8208912" cy="3384376"/>
          </a:xfrm>
          <a:prstGeom prst="rect">
            <a:avLst/>
          </a:prstGeom>
        </p:spPr>
        <p:txBody>
          <a:bodyPr>
            <a:prstTxWarp prst="textDoubleWave1">
              <a:avLst/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РЫБОЛОВНОЕ</a:t>
            </a:r>
            <a:r>
              <a:rPr lang="ru-RU" sz="11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СУДНО</a:t>
            </a:r>
            <a:endParaRPr lang="ru-RU" sz="11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49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c.pxhere.com/photos/f2/57/north_sea_cutter_fishing_vessel_fishing_fischer_mast_germany-1267714.jpg!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363" y="2780928"/>
            <a:ext cx="5854602" cy="3888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express-china.ru/upload/iblock/a7d/4559074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7656" y="260649"/>
            <a:ext cx="5033335" cy="3600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-540568" y="116632"/>
            <a:ext cx="626469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Рыболовное</a:t>
            </a:r>
          </a:p>
          <a:p>
            <a:r>
              <a:rPr lang="ru-RU" sz="6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судно</a:t>
            </a:r>
            <a:endParaRPr lang="ru-RU" sz="7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7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oviet-trawler.narod.ru/images/ussr/issledovatel_baltiki/kometa_galleya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45" b="12452"/>
          <a:stretch/>
        </p:blipFill>
        <p:spPr bwMode="auto">
          <a:xfrm>
            <a:off x="395536" y="245985"/>
            <a:ext cx="6731636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D084C46-1E08-430A-BCD1-86B7E74B23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861048"/>
            <a:ext cx="7276341" cy="2758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4353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>
            <a:extLst>
              <a:ext uri="{FF2B5EF4-FFF2-40B4-BE49-F238E27FC236}">
                <a16:creationId xmlns:a16="http://schemas.microsoft.com/office/drawing/2014/main" xmlns="" id="{0F9BB549-BBAB-4B93-B552-F5DB9327DB5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584272"/>
            <a:ext cx="8825001" cy="4674158"/>
          </a:xfrm>
          <a:prstGeom prst="rect">
            <a:avLst/>
          </a:prstGeom>
          <a:ln w="3810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627784" y="3068960"/>
            <a:ext cx="18405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Bookman Old Style" pitchFamily="18" charset="0"/>
              </a:rPr>
              <a:t>Капитанская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Bookman Old Style" pitchFamily="18" charset="0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Bookman Old Style" pitchFamily="18" charset="0"/>
              </a:rPr>
              <a:t>рубка</a:t>
            </a:r>
            <a:endParaRPr lang="ru-RU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68344" y="4077072"/>
            <a:ext cx="729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Bookman Old Style" pitchFamily="18" charset="0"/>
              </a:rPr>
              <a:t>Нос </a:t>
            </a:r>
            <a:endParaRPr lang="ru-RU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5301208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Bookman Old Style" pitchFamily="18" charset="0"/>
              </a:rPr>
              <a:t>Трюм</a:t>
            </a:r>
            <a:endParaRPr lang="ru-RU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429000"/>
            <a:ext cx="1124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Bookman Old Style" pitchFamily="18" charset="0"/>
              </a:rPr>
              <a:t>Корма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300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xmlns="" id="{5CAF2FF7-AD86-4B55-859C-1078F5662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23738" y="2423703"/>
            <a:ext cx="5283486" cy="4104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-540568" y="0"/>
            <a:ext cx="957706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Капитанская рубка</a:t>
            </a:r>
            <a:endParaRPr lang="ru-RU" sz="7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CAD6C57-B6E6-4715-A9D7-89261C5798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101" y="1319698"/>
            <a:ext cx="3749893" cy="30147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2235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79512" y="116632"/>
            <a:ext cx="6264696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Передняя </a:t>
            </a:r>
            <a:r>
              <a:rPr lang="ru-RU" sz="6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часть судна- </a:t>
            </a:r>
            <a:r>
              <a:rPr lang="ru-RU" sz="7200" b="1" spc="50" dirty="0">
                <a:ln w="11430">
                  <a:noFill/>
                </a:ln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нос</a:t>
            </a:r>
            <a:r>
              <a:rPr lang="ru-RU" sz="6600" b="1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4C3E366-EC74-4088-AB69-D513C9FE12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771891"/>
            <a:ext cx="4855307" cy="3744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F59B1BD-EEEA-4D19-9DB5-A5D07A80FF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4448958" y="2233274"/>
            <a:ext cx="4322181" cy="3495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34819" y="5157192"/>
            <a:ext cx="3888432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66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43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xmlns="" id="{6AD8CD39-0906-4552-95AC-54C70C065C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32656"/>
            <a:ext cx="4431508" cy="31743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34A4497-19F1-425A-AFEC-4B6FF0C66C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2636912"/>
            <a:ext cx="5287636" cy="3960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51920" y="445357"/>
            <a:ext cx="5161003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Задняя часть судна  </a:t>
            </a:r>
            <a:r>
              <a:rPr lang="ru-RU" sz="7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  <a:endParaRPr lang="ru-RU" sz="7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0205" y="4014920"/>
            <a:ext cx="381642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корма</a:t>
            </a:r>
            <a:endParaRPr lang="ru-RU" sz="7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86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4">
            <a:extLst>
              <a:ext uri="{FF2B5EF4-FFF2-40B4-BE49-F238E27FC236}">
                <a16:creationId xmlns:a16="http://schemas.microsoft.com/office/drawing/2014/main" xmlns="" id="{D0428986-0B00-45DC-B688-760E189B17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988840"/>
            <a:ext cx="6069495" cy="45587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7D88553-0874-40ED-88C3-B938340C1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298036"/>
            <a:ext cx="4536001" cy="33816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-252536" y="290374"/>
            <a:ext cx="5161003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Палуба</a:t>
            </a:r>
            <a:endParaRPr lang="ru-RU" sz="8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283968" y="4077072"/>
            <a:ext cx="5161003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Сплошное горизонтальное покрытие на судне (пол)</a:t>
            </a:r>
            <a:endParaRPr lang="ru-RU" sz="48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5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-540568" y="0"/>
            <a:ext cx="957706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Орудие лова -  рыболовная сеть</a:t>
            </a:r>
            <a:endParaRPr lang="ru-RU" sz="7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D3929E5-F6F9-4A9F-967F-CDC2941810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284984"/>
            <a:ext cx="4253766" cy="3384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6CEAA28C-AE2B-41F1-8F27-8D73A0CF23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7964" y="2276872"/>
            <a:ext cx="4608074" cy="34158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3486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-487543" y="-171400"/>
            <a:ext cx="9577064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Промысловая рыба</a:t>
            </a:r>
            <a:endParaRPr lang="ru-RU" sz="7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http://www.arctic-info.ru/upload/iblock/978/978dc2d083226b0319a0acc4f9dc58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6579" y="995295"/>
            <a:ext cx="7392821" cy="55446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838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static.tildacdn.com/tild3261-6461-4934-b636-613338336166/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517230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37467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45</Words>
  <Application>Microsoft Office PowerPoint</Application>
  <PresentationFormat>Экран (4:3)</PresentationFormat>
  <Paragraphs>21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Солнышко</cp:lastModifiedBy>
  <cp:revision>10</cp:revision>
  <dcterms:created xsi:type="dcterms:W3CDTF">2019-02-06T07:46:18Z</dcterms:created>
  <dcterms:modified xsi:type="dcterms:W3CDTF">2020-01-29T19:55:46Z</dcterms:modified>
</cp:coreProperties>
</file>