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59" r:id="rId4"/>
    <p:sldId id="264" r:id="rId5"/>
    <p:sldId id="263" r:id="rId6"/>
    <p:sldId id="262" r:id="rId7"/>
    <p:sldId id="266" r:id="rId8"/>
    <p:sldId id="265" r:id="rId9"/>
    <p:sldId id="258" r:id="rId10"/>
    <p:sldId id="26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AFAFA"/>
    <a:srgbClr val="FF004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5307" autoAdjust="0"/>
  </p:normalViewPr>
  <p:slideViewPr>
    <p:cSldViewPr snapToGrid="0">
      <p:cViewPr>
        <p:scale>
          <a:sx n="66" d="100"/>
          <a:sy n="66" d="100"/>
        </p:scale>
        <p:origin x="-143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1B3B7-6ECC-489E-8C53-05B2EE1E983D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8954E-6FEC-494D-A211-DD57E3DCB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8954E-6FEC-494D-A211-DD57E3DCB0D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6061" y="1382644"/>
            <a:ext cx="5150224" cy="1876607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 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16061" y="3326236"/>
            <a:ext cx="5150224" cy="485870"/>
          </a:xfrm>
        </p:spPr>
        <p:txBody>
          <a:bodyPr>
            <a:noAutofit/>
          </a:bodyPr>
          <a:lstStyle/>
          <a:p>
            <a:r>
              <a:rPr lang="ru-RU" sz="7200" dirty="0" smtClean="0"/>
              <a:t> </a:t>
            </a:r>
            <a:endParaRPr lang="ru-RU" sz="7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0718" y="22752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latin typeface="Bookman Old Style" pitchFamily="18" charset="0"/>
              </a:rPr>
              <a:t>Тематический блок</a:t>
            </a:r>
          </a:p>
          <a:p>
            <a:pPr algn="ctr"/>
            <a:r>
              <a:rPr lang="ru-RU" sz="2000" b="1" dirty="0" smtClean="0">
                <a:latin typeface="Bookman Old Style" pitchFamily="18" charset="0"/>
              </a:rPr>
              <a:t> </a:t>
            </a:r>
            <a:r>
              <a:rPr lang="ru-RU" sz="2000" b="1" i="1" dirty="0" smtClean="0">
                <a:latin typeface="Bookman Old Style" pitchFamily="18" charset="0"/>
              </a:rPr>
              <a:t>«Технология обработки, хранения и переработки злаковых, бобовых культур, крупяных продуктов, плодоовощной продукции и виноградарства»</a:t>
            </a:r>
            <a:endParaRPr lang="ru-RU" sz="2000" b="1" i="1" dirty="0"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9385" y="2790496"/>
            <a:ext cx="8592367" cy="3720875"/>
          </a:xfrm>
          <a:prstGeom prst="rect">
            <a:avLst/>
          </a:prstGeom>
        </p:spPr>
        <p:txBody>
          <a:bodyPr wrap="none">
            <a:prstTxWarp prst="textDouble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Производство</a:t>
            </a:r>
          </a:p>
          <a:p>
            <a:pPr algn="ctr"/>
            <a:r>
              <a:rPr lang="ru-RU" sz="72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ru-RU" sz="6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кабачковой икры</a:t>
            </a:r>
            <a:endParaRPr lang="ru-RU" sz="72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3076" name="Picture 4" descr="https://runaruna.ru/files/models/widget_picture/41081/41081_photo_w9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2716" y="233910"/>
            <a:ext cx="4035973" cy="2421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6061" y="1382644"/>
            <a:ext cx="5150224" cy="1876607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 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16061" y="3326236"/>
            <a:ext cx="5150224" cy="48587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6" name="Picture 2" descr="http://www.primorsky.ru/upload/medialibrary/337/337e7ba03e0c7471ea82c9620c2f1385.jpg"/>
          <p:cNvPicPr>
            <a:picLocks noChangeAspect="1" noChangeArrowheads="1"/>
          </p:cNvPicPr>
          <p:nvPr/>
        </p:nvPicPr>
        <p:blipFill>
          <a:blip r:embed="rId4" cstate="print"/>
          <a:srcRect t="8482"/>
          <a:stretch>
            <a:fillRect/>
          </a:stretch>
        </p:blipFill>
        <p:spPr bwMode="auto">
          <a:xfrm>
            <a:off x="5019991" y="627797"/>
            <a:ext cx="3946589" cy="240555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386" name="Picture 2" descr="http://www.skz.ru/upload/iblock/68a/68a23d99947a75fd10bb1c8d63f9cd3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43" y="627797"/>
            <a:ext cx="4262569" cy="2395158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283313" y="214532"/>
            <a:ext cx="5032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Bookman Old Style" pitchFamily="18" charset="0"/>
              </a:rPr>
              <a:t>МОЙКА ОВОЩЕЙ.  СОРТИРОВКА. </a:t>
            </a:r>
            <a:r>
              <a:rPr lang="ru-RU" sz="20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91929" y="3369439"/>
            <a:ext cx="50722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Bookman Old Style" pitchFamily="18" charset="0"/>
              </a:rPr>
              <a:t>БАРАБАННО-ЩЕТОЧНАЯ МАШИНА</a:t>
            </a:r>
            <a:endParaRPr lang="ru-RU" sz="20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16390" name="Picture 6" descr="https://www.barahla.net/images/photo/1/20141021/6934392/big/141388005316744500_big.jpg"/>
          <p:cNvPicPr>
            <a:picLocks noChangeAspect="1" noChangeArrowheads="1"/>
          </p:cNvPicPr>
          <p:nvPr/>
        </p:nvPicPr>
        <p:blipFill>
          <a:blip r:embed="rId6" cstate="print"/>
          <a:srcRect b="2328"/>
          <a:stretch>
            <a:fillRect/>
          </a:stretch>
        </p:blipFill>
        <p:spPr bwMode="auto">
          <a:xfrm>
            <a:off x="4987648" y="3853320"/>
            <a:ext cx="3723882" cy="2750679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4" name="Picture 2" descr="https://www.agroxxi.ru/images/adsboard/adsboard1372-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0185" y="3860801"/>
            <a:ext cx="3831773" cy="2728686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6061" y="1382644"/>
            <a:ext cx="5150224" cy="1876607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 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16061" y="3326236"/>
            <a:ext cx="5150224" cy="48587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17410" name="Picture 2" descr="https://ua.all.biz/img/ua/catalog/266634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6403" y="614855"/>
            <a:ext cx="6163037" cy="5896887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941047" y="204952"/>
            <a:ext cx="7962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Bookman Old Style" pitchFamily="18" charset="0"/>
              </a:rPr>
              <a:t>ОБОРУДОВАНИЕ ДЛЯ РЕЗКИ, ИЗМЕЛЬЧЕНИЯ ОВОЩЕЙ</a:t>
            </a:r>
            <a:endParaRPr lang="ru-RU" sz="20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17412" name="Picture 4" descr="https://www.prostanki.com/img/boardpics/2019_01/asZE0iNio78jcqta7hcN_card.jpg"/>
          <p:cNvPicPr>
            <a:picLocks noChangeAspect="1" noChangeArrowheads="1"/>
          </p:cNvPicPr>
          <p:nvPr/>
        </p:nvPicPr>
        <p:blipFill>
          <a:blip r:embed="rId4" cstate="print"/>
          <a:srcRect r="12037" b="25403"/>
          <a:stretch>
            <a:fillRect/>
          </a:stretch>
        </p:blipFill>
        <p:spPr bwMode="auto">
          <a:xfrm>
            <a:off x="4751927" y="3672114"/>
            <a:ext cx="2995449" cy="28535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6061" y="1382644"/>
            <a:ext cx="5150224" cy="1876607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 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16061" y="3326236"/>
            <a:ext cx="5150224" cy="48587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46628" y="5546208"/>
            <a:ext cx="26996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Bookman Old Style" pitchFamily="18" charset="0"/>
              </a:rPr>
              <a:t>ПРОТИРОЧНАЯ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Bookman Old Style" pitchFamily="18" charset="0"/>
              </a:rPr>
              <a:t>МАШИНА</a:t>
            </a:r>
            <a:endParaRPr lang="ru-RU" sz="20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21085" y="357352"/>
            <a:ext cx="29536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Bookman Old Style" pitchFamily="18" charset="0"/>
              </a:rPr>
              <a:t> БЛАНШИРОВКА/ </a:t>
            </a:r>
          </a:p>
          <a:p>
            <a:pPr algn="ctr"/>
            <a:endParaRPr lang="ru-RU" sz="2000" b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Bookman Old Style" pitchFamily="18" charset="0"/>
              </a:rPr>
              <a:t>ОБЖАРОЧНАЯ ПЕЧЬ</a:t>
            </a:r>
            <a:endParaRPr lang="ru-RU" sz="20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17" name="Picture 2" descr="Линия производства и фасовки кабачковой (баклажанной) икр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414" y="231336"/>
            <a:ext cx="4914900" cy="3676650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2" descr="https://www.kubanpisheprom.com/media/djcatalog2/images/item/1/protirochnaya-mashina-sdvoennaya_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6676" y="3207656"/>
            <a:ext cx="5237324" cy="3397715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6061" y="1382644"/>
            <a:ext cx="5150224" cy="1876607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 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16061" y="3326236"/>
            <a:ext cx="5150224" cy="48587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56326" y="218965"/>
            <a:ext cx="52055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Bookman Old Style" pitchFamily="18" charset="0"/>
              </a:rPr>
              <a:t>СМЕШИВАНИЕ  </a:t>
            </a:r>
            <a:endParaRPr lang="ru-RU" sz="20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076" name="AutoShape 4" descr="https://assets.new.siemens.com/siemens/assets/api/uuid:7c5ee31db5ab47ac2f6b7bf9fddc773dcaeef96b/width:3840/quality:high/version:1520507374/sfs-russia-industry-food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s://assets.new.siemens.com/siemens/assets/api/uuid:7c5ee31db5ab47ac2f6b7bf9fddc773dcaeef96b/width:3840/quality:high/version:1520507374/sfs-russia-industry-food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https://assets.new.siemens.com/siemens/assets/api/uuid:7c5ee31db5ab47ac2f6b7bf9fddc773dcaeef96b/width:3840/quality:high/version:1520507374/sfs-russia-industry-food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2" name="AutoShape 10" descr="https://assets.new.siemens.com/siemens/assets/api/uuid:7c5ee31db5ab47ac2f6b7bf9fddc773dcaeef96b/width:3840/quality:high/version:1520507374/sfs-russia-industry-food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4" name="Picture 12" descr="https://f9.pmo.ee/8Pe5Ca64FhsnHSUxJ_W1ZH9sG34=/1200x630/smart/nginx/o/2018/07/15/9556802t1h59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1531" y="3056618"/>
            <a:ext cx="6413498" cy="3367086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2" descr="https://m.alterainvest.ru/upload/medialibrary/0be/0be4a3e21646605cb23e76afcb664a6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808" y="797831"/>
            <a:ext cx="6015918" cy="3382283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6061" y="1382644"/>
            <a:ext cx="5150224" cy="1876607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 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16061" y="3326236"/>
            <a:ext cx="5150224" cy="48587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21506" name="AutoShape 2" descr="https://images.ru.prom.st/105055622_w640_h640_napolnitel-dlya-gustyh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035972" y="3563007"/>
            <a:ext cx="614856" cy="20495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https://pbs.twimg.com/media/CocIQc4WEAAc4n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6267" y="3410858"/>
            <a:ext cx="4363962" cy="3272971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6212114" y="4974457"/>
            <a:ext cx="26996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Bookman Old Style" pitchFamily="18" charset="0"/>
              </a:rPr>
              <a:t>ЛИНИЯ ФАСОВКИ ИКРЫ</a:t>
            </a:r>
            <a:endParaRPr lang="ru-RU" sz="20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33469" y="422166"/>
            <a:ext cx="1707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Bookman Old Style" pitchFamily="18" charset="0"/>
              </a:rPr>
              <a:t>ДОЗАТОР</a:t>
            </a:r>
            <a:endParaRPr lang="ru-RU" sz="20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18" name="Picture 6" descr="https://38.img.avito.st/640x480/60532454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255" y="275771"/>
            <a:ext cx="4949802" cy="3431127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Прямоугольник 18"/>
          <p:cNvSpPr/>
          <p:nvPr/>
        </p:nvSpPr>
        <p:spPr>
          <a:xfrm>
            <a:off x="4331819" y="3457411"/>
            <a:ext cx="588523" cy="1750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Picture 4" descr="https://www.lakoniya.ru/upload/iblock/ccc/ccc4ad034011eb654f5cd749a059476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12063" y="1033462"/>
            <a:ext cx="3585195" cy="2014538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6061" y="1382644"/>
            <a:ext cx="5150224" cy="1876607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 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16061" y="3326236"/>
            <a:ext cx="5150224" cy="48587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23556" name="Picture 4" descr="https://sksun.ucoz.ru/_nw/2/32235711.jpg"/>
          <p:cNvPicPr>
            <a:picLocks noChangeAspect="1" noChangeArrowheads="1"/>
          </p:cNvPicPr>
          <p:nvPr/>
        </p:nvPicPr>
        <p:blipFill>
          <a:blip r:embed="rId3" cstate="print"/>
          <a:srcRect t="15939" r="36736" b="2838"/>
          <a:stretch>
            <a:fillRect/>
          </a:stretch>
        </p:blipFill>
        <p:spPr bwMode="auto">
          <a:xfrm>
            <a:off x="455385" y="290287"/>
            <a:ext cx="4493986" cy="3846449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02" name="Picture 2" descr="https://www.ryazagro.ru/upload/medialibrary/31d/dsc58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19216" y="3062515"/>
            <a:ext cx="5181883" cy="3471862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6061" y="1382644"/>
            <a:ext cx="5150224" cy="1876607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 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16061" y="3326236"/>
            <a:ext cx="5150224" cy="48587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23554" name="Picture 2" descr="http://www.agrimarket-blacksea.com/advert/40684/image-40683-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9100" y="497339"/>
            <a:ext cx="7259528" cy="5743803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КОНСПЕКТЫ ПЕРЕДЕЛАТЬ\кабачки\13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906" y="801915"/>
            <a:ext cx="8656865" cy="5773056"/>
          </a:xfrm>
          <a:prstGeom prst="rect">
            <a:avLst/>
          </a:prstGeom>
          <a:noFill/>
          <a:ln w="38100" cmpd="sng">
            <a:solidFill>
              <a:srgbClr val="0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6061" y="1382644"/>
            <a:ext cx="5150224" cy="1876607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 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16061" y="3326236"/>
            <a:ext cx="5150224" cy="48587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22530" name="Picture 2" descr="http://автоматикафатум.рф/wp-content/uploads/2015/08/liniya-sterilizaci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3316" y="1074996"/>
            <a:ext cx="8425260" cy="4571062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71</Words>
  <Application>Microsoft Office PowerPoint</Application>
  <PresentationFormat>Экран (4:3)</PresentationFormat>
  <Paragraphs>34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</vt:lpstr>
      <vt:lpstr> </vt:lpstr>
      <vt:lpstr> </vt:lpstr>
      <vt:lpstr> </vt:lpstr>
      <vt:lpstr> </vt:lpstr>
      <vt:lpstr> </vt:lpstr>
      <vt:lpstr> </vt:lpstr>
      <vt:lpstr> </vt:lpstr>
      <vt:lpstr>Слайд 9</vt:lpstr>
      <vt:lpstr>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Солнышко</cp:lastModifiedBy>
  <cp:revision>57</cp:revision>
  <dcterms:created xsi:type="dcterms:W3CDTF">2014-11-21T11:00:06Z</dcterms:created>
  <dcterms:modified xsi:type="dcterms:W3CDTF">2020-02-10T05:15:31Z</dcterms:modified>
</cp:coreProperties>
</file>