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1" r:id="rId2"/>
    <p:sldId id="256" r:id="rId3"/>
    <p:sldId id="263" r:id="rId4"/>
    <p:sldId id="257" r:id="rId5"/>
    <p:sldId id="260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4D4D4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AB7AD-9E0F-4921-93EF-DFB8487587CF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C2BC-8AB9-41A0-9395-2D30E2364C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5C2BC-8AB9-41A0-9395-2D30E2364C2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Тематический </a:t>
            </a: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блок</a:t>
            </a:r>
            <a:b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</a:br>
            <a:r>
              <a:rPr lang="ru-RU" sz="2400" b="1" i="1" dirty="0" smtClean="0">
                <a:solidFill>
                  <a:srgbClr val="7030A0"/>
                </a:solidFill>
                <a:latin typeface="Bookman Old Style" pitchFamily="18" charset="0"/>
              </a:rPr>
              <a:t>«Системы, сети и устройства телекоммуникаций»</a:t>
            </a:r>
            <a:endParaRPr lang="ru-RU" sz="2400" b="1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3501008"/>
            <a:ext cx="9144000" cy="2808312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9500" b="1" i="0" u="none" strike="noStrike" kern="1200" normalizeH="0" baseline="0" noProof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+mj-cs"/>
              </a:rPr>
              <a:t>СОТОВАЯ СВЯЗЬ</a:t>
            </a:r>
            <a:endParaRPr kumimoji="0" lang="ru-RU" sz="9500" b="1" i="0" u="none" strike="noStrike" kern="1200" normalizeH="0" baseline="0" noProof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8194" name="Picture 2" descr="https://st.weblancer.net/download/269235_935xp.jpg"/>
          <p:cNvPicPr>
            <a:picLocks noChangeAspect="1" noChangeArrowheads="1"/>
          </p:cNvPicPr>
          <p:nvPr/>
        </p:nvPicPr>
        <p:blipFill>
          <a:blip r:embed="rId2" cstate="print"/>
          <a:srcRect l="14625" t="5178" r="3251" b="6796"/>
          <a:stretch>
            <a:fillRect/>
          </a:stretch>
        </p:blipFill>
        <p:spPr bwMode="auto">
          <a:xfrm>
            <a:off x="4139952" y="188640"/>
            <a:ext cx="4752528" cy="248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ds02.infourok.ru/uploads/ex/0480/00059647-90a10934/3/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604448" cy="645333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635896" y="2276872"/>
            <a:ext cx="269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БАЗОВАЯ СТАНЦИЯ</a:t>
            </a:r>
            <a:endParaRPr lang="ru-RU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93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lltmn.ru/upload/medialibrary/be0/be0881ff5a10f3295421175b849fd71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8797066" cy="504055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3608" y="188640"/>
            <a:ext cx="6894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СХЕМА РАБОТЫ СОТОВОЙ </a:t>
            </a: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СВЯЗИ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196752"/>
            <a:ext cx="4176464" cy="432048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871" t="2183" b="6134"/>
          <a:stretch>
            <a:fillRect/>
          </a:stretch>
        </p:blipFill>
        <p:spPr bwMode="auto">
          <a:xfrm>
            <a:off x="2123728" y="764704"/>
            <a:ext cx="6736734" cy="571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188640"/>
            <a:ext cx="8055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ПРИНЦИП ДЕЙСТВИЯ СОТОВОЙ СВЯЗИ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-144524" y="1808820"/>
            <a:ext cx="2541754" cy="17496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User\Desktop\КОНСПЕКТЫ\751b0f8737ff0378fb172114352b519c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100000" l="0" r="90000"/>
                    </a14:imgEffect>
                  </a14:imgLayer>
                </a14:imgProps>
              </a:ext>
            </a:extLst>
          </a:blip>
          <a:srcRect l="7080" r="18504"/>
          <a:stretch/>
        </p:blipFill>
        <p:spPr bwMode="auto">
          <a:xfrm flipH="1">
            <a:off x="611560" y="4149080"/>
            <a:ext cx="864096" cy="1577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1558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76" t="3807" r="4109" b="4833"/>
          <a:stretch>
            <a:fillRect/>
          </a:stretch>
        </p:blipFill>
        <p:spPr bwMode="auto">
          <a:xfrm>
            <a:off x="3059832" y="3068960"/>
            <a:ext cx="4032448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8" t="9517" r="3492" b="2929"/>
          <a:stretch>
            <a:fillRect/>
          </a:stretch>
        </p:blipFill>
        <p:spPr bwMode="auto">
          <a:xfrm>
            <a:off x="323528" y="476672"/>
            <a:ext cx="4248472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 descr="C:\Users\Андрей\Desktop\i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8680"/>
            <a:ext cx="3456384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4005064"/>
            <a:ext cx="2832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БАТАРЕЯ ТЕЛЕФОНА</a:t>
            </a:r>
            <a:endParaRPr lang="ru-RU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4365104"/>
            <a:ext cx="1887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ЗАРЯДНОЕ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УСТРОЙСТВО</a:t>
            </a:r>
            <a:endParaRPr lang="ru-RU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977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konspekta.net/megaobuchalkaru/imgbaza/baza8/3632128054011.files/image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8238454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</TotalTime>
  <Words>20</Words>
  <Application>Microsoft Office PowerPoint</Application>
  <PresentationFormat>Экран (4:3)</PresentationFormat>
  <Paragraphs>9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Солнышко</cp:lastModifiedBy>
  <cp:revision>9</cp:revision>
  <dcterms:modified xsi:type="dcterms:W3CDTF">2020-01-30T06:01:43Z</dcterms:modified>
</cp:coreProperties>
</file>