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256" r:id="rId2"/>
    <p:sldId id="258" r:id="rId3"/>
    <p:sldId id="267" r:id="rId4"/>
    <p:sldId id="270" r:id="rId5"/>
    <p:sldId id="268" r:id="rId6"/>
    <p:sldId id="264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0C40AA"/>
    <a:srgbClr val="72A0DB"/>
    <a:srgbClr val="712703"/>
    <a:srgbClr val="251B02"/>
    <a:srgbClr val="604703"/>
    <a:srgbClr val="695109"/>
    <a:srgbClr val="F9E1BD"/>
    <a:srgbClr val="EAC485"/>
    <a:srgbClr val="F2DA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25" autoAdjust="0"/>
    <p:restoredTop sz="92780" autoAdjust="0"/>
  </p:normalViewPr>
  <p:slideViewPr>
    <p:cSldViewPr snapToGrid="0">
      <p:cViewPr varScale="1">
        <p:scale>
          <a:sx n="69" d="100"/>
          <a:sy n="69" d="100"/>
        </p:scale>
        <p:origin x="1314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E195F7-1ECE-4213-9EAE-55C81767BAB6}" type="datetimeFigureOut">
              <a:rPr lang="ru-RU" smtClean="0"/>
              <a:pPr/>
              <a:t>19.02.2020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E11FFB-A63D-46C6-83CF-70DAC831D3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08504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E11FFB-A63D-46C6-83CF-70DAC831D31E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78252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E11FFB-A63D-46C6-83CF-70DAC831D31E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36507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E11FFB-A63D-46C6-83CF-70DAC831D31E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52525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E11FFB-A63D-46C6-83CF-70DAC831D31E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24620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19.02.2020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5389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19.02.2020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19137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19.02.2020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9446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19.02.2020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70402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19.02.2020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98864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19.02.2020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02645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19.02.2020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43964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19.02.2020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6733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19.02.2020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44860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19.02.2020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72015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19.02.2020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93147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89A218-1BD9-44B7-AD25-60C2204205A7}" type="datetimeFigureOut">
              <a:rPr lang="ru-RU" smtClean="0"/>
              <a:pPr/>
              <a:t>19.02.2020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1779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" y="0"/>
            <a:ext cx="9139938" cy="6858000"/>
          </a:xfrm>
          <a:prstGeom prst="rect">
            <a:avLst/>
          </a:prstGeom>
        </p:spPr>
      </p:pic>
      <p:sp>
        <p:nvSpPr>
          <p:cNvPr id="7" name="Подзаголовок 2"/>
          <p:cNvSpPr txBox="1">
            <a:spLocks/>
          </p:cNvSpPr>
          <p:nvPr/>
        </p:nvSpPr>
        <p:spPr>
          <a:xfrm>
            <a:off x="3749040" y="487966"/>
            <a:ext cx="5022731" cy="2018112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>
              <a:spcBef>
                <a:spcPct val="20000"/>
              </a:spcBef>
              <a:defRPr/>
            </a:pPr>
            <a:r>
              <a:rPr lang="ru-RU" sz="2400" b="1" dirty="0" smtClean="0">
                <a:latin typeface="Bookman Old Style" pitchFamily="18" charset="0"/>
              </a:rPr>
              <a:t>Тематический блок</a:t>
            </a:r>
          </a:p>
          <a:p>
            <a:pPr marL="342900" indent="-342900" algn="ctr">
              <a:spcBef>
                <a:spcPct val="20000"/>
              </a:spcBef>
              <a:defRPr/>
            </a:pPr>
            <a:r>
              <a:rPr lang="ru-RU" sz="2400" b="1" i="1" dirty="0" smtClean="0">
                <a:solidFill>
                  <a:srgbClr val="002060"/>
                </a:solidFill>
                <a:latin typeface="Bookman Old Style" pitchFamily="18" charset="0"/>
              </a:rPr>
              <a:t>«</a:t>
            </a:r>
            <a:r>
              <a:rPr lang="ru-RU" sz="2400" b="1" i="1" dirty="0" smtClean="0">
                <a:latin typeface="Bookman Old Style" pitchFamily="18" charset="0"/>
              </a:rPr>
              <a:t>Проектирование, конструкция и производство летательных аппаратов</a:t>
            </a:r>
            <a:r>
              <a:rPr lang="ru-RU" sz="2400" b="1" i="1" dirty="0" smtClean="0">
                <a:solidFill>
                  <a:srgbClr val="002060"/>
                </a:solidFill>
                <a:latin typeface="Bookman Old Style" pitchFamily="18" charset="0"/>
              </a:rPr>
              <a:t>»</a:t>
            </a:r>
            <a:endParaRPr lang="ru-RU" sz="2400" b="1" i="1" dirty="0">
              <a:solidFill>
                <a:srgbClr val="002060"/>
              </a:solidFill>
              <a:latin typeface="Bookman Old Style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 rot="21222024">
            <a:off x="630487" y="3245428"/>
            <a:ext cx="8008818" cy="2484865"/>
          </a:xfrm>
          <a:prstGeom prst="rect">
            <a:avLst/>
          </a:prstGeom>
        </p:spPr>
        <p:txBody>
          <a:bodyPr wrap="square">
            <a:prstTxWarp prst="textCascadeUp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96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man Old Style" pitchFamily="18" charset="0"/>
              </a:rPr>
              <a:t>САМОЛЕТ</a:t>
            </a:r>
            <a:endParaRPr lang="ru-RU" sz="96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Bookman Old Style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56179" flipH="1">
            <a:off x="867456" y="2019614"/>
            <a:ext cx="3388659" cy="1290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2666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" y="0"/>
            <a:ext cx="9139938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" y="273693"/>
            <a:ext cx="914399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4000" b="1" dirty="0" smtClean="0">
                <a:ln w="9525"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Tahoma" panose="020B0604030504040204" pitchFamily="34" charset="0"/>
                <a:cs typeface="Tahoma" panose="020B0604030504040204" pitchFamily="34" charset="0"/>
              </a:rPr>
              <a:t>ПАССАЖИРСКИЕ САМОЛЁТЫ</a:t>
            </a:r>
            <a:endParaRPr lang="ru-RU" sz="4000" b="1" dirty="0">
              <a:ln w="9525"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70848" y="904502"/>
            <a:ext cx="414209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Bookman Old Style" pitchFamily="18" charset="0"/>
              </a:rPr>
              <a:t>Пассажирский</a:t>
            </a:r>
            <a:r>
              <a:rPr lang="ru-RU" dirty="0" smtClean="0">
                <a:latin typeface="Bookman Old Style" pitchFamily="18" charset="0"/>
              </a:rPr>
              <a:t> </a:t>
            </a:r>
            <a:r>
              <a:rPr lang="ru-RU" b="1" dirty="0" smtClean="0">
                <a:latin typeface="Bookman Old Style" pitchFamily="18" charset="0"/>
              </a:rPr>
              <a:t>самолёт</a:t>
            </a:r>
            <a:r>
              <a:rPr lang="ru-RU" dirty="0" smtClean="0">
                <a:latin typeface="Bookman Old Style" pitchFamily="18" charset="0"/>
              </a:rPr>
              <a:t> (авиалайнер) — самолёт, предназначенный и оборудованный для перевозки пассажиров и багажа.</a:t>
            </a:r>
            <a:endParaRPr lang="ru-RU" dirty="0">
              <a:latin typeface="Bookman Old Style" pitchFamily="18" charset="0"/>
            </a:endParaRPr>
          </a:p>
        </p:txBody>
      </p:sp>
      <p:sp>
        <p:nvSpPr>
          <p:cNvPr id="8194" name="AutoShape 2" descr="https://img2.goodfon.ru/original/2048x1141/8/6b/risunok-a-zhirnov-passazhirskiy.jpg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196" name="Picture 4" descr="https://img2.goodfon.ru/original/2048x1141/8/6b/risunok-a-zhirnov-passazhirskiy.jpg"/>
          <p:cNvPicPr>
            <a:picLocks noChangeAspect="1" noChangeArrowheads="1"/>
          </p:cNvPicPr>
          <p:nvPr/>
        </p:nvPicPr>
        <p:blipFill>
          <a:blip r:embed="rId4" cstate="print"/>
          <a:srcRect b="10835"/>
          <a:stretch>
            <a:fillRect/>
          </a:stretch>
        </p:blipFill>
        <p:spPr bwMode="auto">
          <a:xfrm>
            <a:off x="467797" y="4532693"/>
            <a:ext cx="4158793" cy="206593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Прямоугольник 6"/>
          <p:cNvSpPr/>
          <p:nvPr/>
        </p:nvSpPr>
        <p:spPr>
          <a:xfrm>
            <a:off x="465707" y="4540871"/>
            <a:ext cx="8427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ТУ-134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8200" name="Picture 8" descr="https://avatars.mds.yandex.net/get-pdb/1613577/5738c584-564c-4dad-a6c2-a6d6be8a4e9a/s1200"/>
          <p:cNvPicPr>
            <a:picLocks noChangeAspect="1" noChangeArrowheads="1"/>
          </p:cNvPicPr>
          <p:nvPr/>
        </p:nvPicPr>
        <p:blipFill>
          <a:blip r:embed="rId5" cstate="print"/>
          <a:srcRect t="15373" b="25875"/>
          <a:stretch>
            <a:fillRect/>
          </a:stretch>
        </p:blipFill>
        <p:spPr bwMode="auto">
          <a:xfrm>
            <a:off x="4478552" y="3971499"/>
            <a:ext cx="4160482" cy="19789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1" name="Picture 6" descr="https://stolica-s.su/wp-content/uploads/2019/10/1570093192-stolica-s-su-egQ5deWBu0s.jpg"/>
          <p:cNvPicPr>
            <a:picLocks noChangeAspect="1" noChangeArrowheads="1"/>
          </p:cNvPicPr>
          <p:nvPr/>
        </p:nvPicPr>
        <p:blipFill>
          <a:blip r:embed="rId6" cstate="print"/>
          <a:srcRect l="10717" t="19880" b="20479"/>
          <a:stretch>
            <a:fillRect/>
          </a:stretch>
        </p:blipFill>
        <p:spPr bwMode="auto">
          <a:xfrm>
            <a:off x="464820" y="2402007"/>
            <a:ext cx="3981056" cy="187131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9" name="Прямоугольник 8"/>
          <p:cNvSpPr/>
          <p:nvPr/>
        </p:nvSpPr>
        <p:spPr>
          <a:xfrm>
            <a:off x="467980" y="2550572"/>
            <a:ext cx="8130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МС-21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8202" name="AutoShape 10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204" name="AutoShape 12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206" name="AutoShape 14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208" name="AutoShape 16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210" name="Picture 18" descr="https://aerospacetech.ru/images/civil-aviation/airbus/a318/airbus_a318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445876" y="1754022"/>
            <a:ext cx="4247747" cy="186263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8" name="Прямоугольник 17"/>
          <p:cNvSpPr/>
          <p:nvPr/>
        </p:nvSpPr>
        <p:spPr>
          <a:xfrm>
            <a:off x="4494070" y="4079122"/>
            <a:ext cx="7857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ИЛ-96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4591879" y="1761277"/>
            <a:ext cx="10960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АЭРОБУС</a:t>
            </a:r>
            <a:endParaRPr lang="ru-RU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3666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" y="0"/>
            <a:ext cx="9139938" cy="6858000"/>
          </a:xfrm>
          <a:prstGeom prst="rect">
            <a:avLst/>
          </a:prstGeom>
        </p:spPr>
      </p:pic>
      <p:sp>
        <p:nvSpPr>
          <p:cNvPr id="1030" name="AutoShape 6" descr="https://ds04.infourok.ru/uploads/ex/054a/00024f39-55d89ade/img5.jpg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146" name="AutoShape 2" descr="https://varlamov.me/2018/%D0%90380/16.jpg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148" name="AutoShape 4" descr="https://varlamov.me/2018/%D0%90380/16.jpg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150" name="Picture 6" descr="http://static.akipress.org/127/.storage/canews/images/raznoe4/raznoe5/556cda97f84df91df643f771a6d12f7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0263" y="3497372"/>
            <a:ext cx="3966778" cy="264331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0" name="Прямоугольник 9"/>
          <p:cNvSpPr/>
          <p:nvPr/>
        </p:nvSpPr>
        <p:spPr>
          <a:xfrm>
            <a:off x="630621" y="835572"/>
            <a:ext cx="343688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4000" b="1" dirty="0" smtClean="0">
                <a:ln w="9525"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Tahoma" panose="020B0604030504040204" pitchFamily="34" charset="0"/>
                <a:cs typeface="Tahoma" panose="020B0604030504040204" pitchFamily="34" charset="0"/>
              </a:rPr>
              <a:t>САЛОН САМОЛЁТА</a:t>
            </a:r>
            <a:endParaRPr lang="ru-RU" sz="4000" b="1" dirty="0">
              <a:ln w="9525"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6152" name="Picture 8" descr="https://korzik.net/uploads/posts/2011-02/1297865515_1297806136_doseng-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13877" y="3486863"/>
            <a:ext cx="3994095" cy="266006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154" name="Picture 10" descr="https://cdnimg.rg.ru/pril/article/140/83/62/samol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276972" y="788276"/>
            <a:ext cx="3781834" cy="252248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52666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" y="0"/>
            <a:ext cx="9139938" cy="6858000"/>
          </a:xfrm>
          <a:prstGeom prst="rect">
            <a:avLst/>
          </a:prstGeom>
        </p:spPr>
      </p:pic>
      <p:sp>
        <p:nvSpPr>
          <p:cNvPr id="1030" name="AutoShape 6" descr="https://ds04.infourok.ru/uploads/ex/054a/00024f39-55d89ade/img5.jpg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853484" y="406542"/>
            <a:ext cx="4868640" cy="64633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>
            <a:sp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  <a:latin typeface="Bookman Old Style" pitchFamily="18" charset="0"/>
              </a:rPr>
              <a:t>ЧАСТИ САМОЛЕТА</a:t>
            </a:r>
            <a:endParaRPr lang="ru-RU" sz="3600" b="1" dirty="0">
              <a:solidFill>
                <a:srgbClr val="C00000"/>
              </a:solidFill>
              <a:latin typeface="Bookman Old Style" pitchFamily="18" charset="0"/>
            </a:endParaRPr>
          </a:p>
        </p:txBody>
      </p:sp>
      <p:pic>
        <p:nvPicPr>
          <p:cNvPr id="7172" name="Picture 4" descr="http://900igr.net/up/datas/223477/015.jpg"/>
          <p:cNvPicPr>
            <a:picLocks noChangeAspect="1" noChangeArrowheads="1"/>
          </p:cNvPicPr>
          <p:nvPr/>
        </p:nvPicPr>
        <p:blipFill>
          <a:blip r:embed="rId4" cstate="print"/>
          <a:srcRect l="6619" t="12961" r="3530" b="1865"/>
          <a:stretch>
            <a:fillRect/>
          </a:stretch>
        </p:blipFill>
        <p:spPr bwMode="auto">
          <a:xfrm>
            <a:off x="835111" y="930165"/>
            <a:ext cx="7617559" cy="541580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52666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9938" cy="6858000"/>
          </a:xfrm>
          <a:prstGeom prst="rect">
            <a:avLst/>
          </a:prstGeom>
        </p:spPr>
      </p:pic>
      <p:pic>
        <p:nvPicPr>
          <p:cNvPr id="4098" name="Picture 2" descr="https://ds05.infourok.ru/uploads/ex/08cf/0006fa26-9c238d65/hello_html_m8de821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1434" y="388966"/>
            <a:ext cx="8261132" cy="6012984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>
            <a:off x="472966" y="551794"/>
            <a:ext cx="7062951" cy="64633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C00000"/>
                </a:solidFill>
                <a:latin typeface="Bookman Old Style" pitchFamily="18" charset="0"/>
              </a:rPr>
              <a:t>КАК УСТРОЕН САМОЛЕТ </a:t>
            </a:r>
            <a:endParaRPr lang="ru-RU" sz="3600" b="1" dirty="0">
              <a:solidFill>
                <a:srgbClr val="C00000"/>
              </a:solidFill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43851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" y="0"/>
            <a:ext cx="9139938" cy="6858000"/>
          </a:xfrm>
          <a:prstGeom prst="rect">
            <a:avLst/>
          </a:prstGeom>
        </p:spPr>
      </p:pic>
      <p:pic>
        <p:nvPicPr>
          <p:cNvPr id="11" name="Picture 2" descr="https://live.staticflickr.com/65535/47973717007_e28d79e908_b.jpg"/>
          <p:cNvPicPr>
            <a:picLocks noChangeAspect="1" noChangeArrowheads="1"/>
          </p:cNvPicPr>
          <p:nvPr/>
        </p:nvPicPr>
        <p:blipFill>
          <a:blip r:embed="rId3" cstate="print"/>
          <a:srcRect b="8720"/>
          <a:stretch>
            <a:fillRect/>
          </a:stretch>
        </p:blipFill>
        <p:spPr bwMode="auto">
          <a:xfrm>
            <a:off x="599089" y="872413"/>
            <a:ext cx="7966862" cy="485047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2" name="Прямоугольник 11"/>
          <p:cNvSpPr/>
          <p:nvPr/>
        </p:nvSpPr>
        <p:spPr>
          <a:xfrm>
            <a:off x="783290" y="958255"/>
            <a:ext cx="17930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АН -124 РУСЛАН</a:t>
            </a:r>
            <a:endParaRPr lang="ru-RU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579427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677</TotalTime>
  <Words>50</Words>
  <Application>Microsoft Office PowerPoint</Application>
  <PresentationFormat>Экран (4:3)</PresentationFormat>
  <Paragraphs>17</Paragraphs>
  <Slides>6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3" baseType="lpstr">
      <vt:lpstr>Arial</vt:lpstr>
      <vt:lpstr>Bookman Old Style</vt:lpstr>
      <vt:lpstr>Calibri</vt:lpstr>
      <vt:lpstr>Calibri Light</vt:lpstr>
      <vt:lpstr>Tahoma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Михаил Горяйнов</dc:creator>
  <cp:lastModifiedBy>hp</cp:lastModifiedBy>
  <cp:revision>112</cp:revision>
  <dcterms:created xsi:type="dcterms:W3CDTF">2013-11-19T05:52:05Z</dcterms:created>
  <dcterms:modified xsi:type="dcterms:W3CDTF">2020-02-19T06:54:49Z</dcterms:modified>
</cp:coreProperties>
</file>