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-954" y="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8655" y="1816294"/>
            <a:ext cx="8562518" cy="238760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anklin Gothic Heavy" pitchFamily="34" charset="0"/>
              </a:rPr>
              <a:t>ПРОЕКТИРОВАНИЕ МАШИН</a:t>
            </a:r>
            <a:endParaRPr lang="ru-RU" sz="7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ranklin Gothic Heavy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70218" y="32107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«Машиноведение, системы приводов и детали машин»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3082" name="Picture 10" descr="https://img2.freepng.ru/20180723/fib/kisspng-bmw-car-mercedes-benz-g-class-mercedes-benz-a-clas-gambar-mobile-legend-5b561ca9b16f77.0547325915323700897268.jpg"/>
          <p:cNvPicPr>
            <a:picLocks noChangeAspect="1" noChangeArrowheads="1"/>
          </p:cNvPicPr>
          <p:nvPr/>
        </p:nvPicPr>
        <p:blipFill>
          <a:blip r:embed="rId3" cstate="print"/>
          <a:srcRect l="3785" t="18600" b="23218"/>
          <a:stretch>
            <a:fillRect/>
          </a:stretch>
        </p:blipFill>
        <p:spPr bwMode="auto">
          <a:xfrm>
            <a:off x="1537855" y="4378036"/>
            <a:ext cx="6468521" cy="199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https://img2.akspic.ru/image/26908-polnyj_razmer_avtomobilya-bamper-fordd-avtomobil-zheltyj-1920x108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img2.akspic.ru/image/26908-polnyj_razmer_avtomobilya-bamper-fordd-avtomobil-zheltyj-1920x1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4737" y="946872"/>
            <a:ext cx="3489037" cy="19625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https://auto.vercity.ru/gallery/img/automobiles/Holden/2010%20Holden%20Commodore%20SS%20V%20Redline/900x/2010%20Holden%20Commodore%20SS%20V%20Redline%20003.jpg"/>
          <p:cNvPicPr>
            <a:picLocks noChangeAspect="1" noChangeArrowheads="1"/>
          </p:cNvPicPr>
          <p:nvPr/>
        </p:nvPicPr>
        <p:blipFill>
          <a:blip r:embed="rId3" cstate="print"/>
          <a:srcRect t="22288" b="13349"/>
          <a:stretch>
            <a:fillRect/>
          </a:stretch>
        </p:blipFill>
        <p:spPr bwMode="auto">
          <a:xfrm>
            <a:off x="1657928" y="4599708"/>
            <a:ext cx="3444138" cy="1898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4" name="Picture 10" descr="http://car-express.com.ua/content/files/catalog2/source/2015_Jaguar_XJL_25_1560852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6848" y="4608780"/>
            <a:ext cx="3431036" cy="1864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8" name="Picture 14" descr="https://kronosservis.ru/wp-content/uploads/2018/09/Acura_TS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6410" y="986971"/>
            <a:ext cx="3547134" cy="19158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12" descr="http://st.motortrend.com/uploads/sites/10/2015/11/2009-acura-tsx-6-speed-mt-with-tech-package-sedan-side-view.png"/>
          <p:cNvPicPr>
            <a:picLocks noChangeAspect="1" noChangeArrowheads="1"/>
          </p:cNvPicPr>
          <p:nvPr/>
        </p:nvPicPr>
        <p:blipFill>
          <a:blip r:embed="rId6" cstate="print"/>
          <a:srcRect t="26448" b="26660"/>
          <a:stretch>
            <a:fillRect/>
          </a:stretch>
        </p:blipFill>
        <p:spPr bwMode="auto">
          <a:xfrm>
            <a:off x="2728684" y="2743200"/>
            <a:ext cx="4891315" cy="1720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16973" y="207429"/>
            <a:ext cx="7886700" cy="79580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Franklin Gothic Heavy" pitchFamily="34" charset="0"/>
                <a:ea typeface="+mj-ea"/>
                <a:cs typeface="+mj-cs"/>
              </a:rPr>
              <a:t>Части  легкового  автомобиля</a:t>
            </a:r>
            <a:endParaRPr kumimoji="0" lang="ru-RU" sz="4800" b="1" i="1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  <p:pic>
        <p:nvPicPr>
          <p:cNvPr id="16386" name="Picture 2" descr="https://ds04.infourok.ru/uploads/ex/0363/0019a5e2-7739ed57/img4.jpg"/>
          <p:cNvPicPr>
            <a:picLocks noChangeAspect="1" noChangeArrowheads="1"/>
          </p:cNvPicPr>
          <p:nvPr/>
        </p:nvPicPr>
        <p:blipFill>
          <a:blip r:embed="rId2" cstate="print"/>
          <a:srcRect l="2121" t="13037" r="2424" b="5347"/>
          <a:stretch>
            <a:fillRect/>
          </a:stretch>
        </p:blipFill>
        <p:spPr bwMode="auto">
          <a:xfrm>
            <a:off x="955965" y="1094508"/>
            <a:ext cx="7813963" cy="5010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57300" y="193574"/>
            <a:ext cx="7886700" cy="7958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Franklin Gothic Heavy" pitchFamily="34" charset="0"/>
                <a:ea typeface="+mj-ea"/>
                <a:cs typeface="+mj-cs"/>
              </a:rPr>
              <a:t>Грузовы</a:t>
            </a:r>
            <a:r>
              <a:rPr kumimoji="0" lang="en-US" sz="4800" b="1" i="1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Franklin Gothic Heavy" pitchFamily="34" charset="0"/>
                <a:ea typeface="+mj-ea"/>
                <a:cs typeface="+mj-cs"/>
              </a:rPr>
              <a:t>e</a:t>
            </a:r>
            <a:r>
              <a:rPr kumimoji="0" lang="ru-RU" sz="4800" b="1" i="1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Franklin Gothic Heavy" pitchFamily="34" charset="0"/>
                <a:ea typeface="+mj-ea"/>
                <a:cs typeface="+mj-cs"/>
              </a:rPr>
              <a:t> машины</a:t>
            </a:r>
            <a:endParaRPr kumimoji="0" lang="ru-RU" sz="4800" b="1" i="1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  <p:pic>
        <p:nvPicPr>
          <p:cNvPr id="18434" name="Picture 2" descr="https://avatars.mds.yandex.net/get-pdb/1927573/29a509a5-9ac5-4dab-a4bb-479c0eef7523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04" y="1153391"/>
            <a:ext cx="8417405" cy="5164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g.labirint.ru/rcimg/e23bbf4158e664552a4a9d9a730e9099/1920x1080/comments_pic/1143/05labgi0l1319600907.jpg?1319600908"/>
          <p:cNvPicPr>
            <a:picLocks noChangeAspect="1" noChangeArrowheads="1"/>
          </p:cNvPicPr>
          <p:nvPr/>
        </p:nvPicPr>
        <p:blipFill>
          <a:blip r:embed="rId2" cstate="print"/>
          <a:srcRect l="6258" t="11952" r="5561" b="13390"/>
          <a:stretch>
            <a:fillRect/>
          </a:stretch>
        </p:blipFill>
        <p:spPr bwMode="auto">
          <a:xfrm>
            <a:off x="706583" y="1364745"/>
            <a:ext cx="8121150" cy="4855945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716973" y="207429"/>
            <a:ext cx="7886700" cy="79580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Franklin Gothic Heavy" pitchFamily="34" charset="0"/>
                <a:ea typeface="+mj-ea"/>
                <a:cs typeface="+mj-cs"/>
              </a:rPr>
              <a:t>Части  грузового  автомобиля</a:t>
            </a:r>
            <a:endParaRPr kumimoji="0" lang="ru-RU" sz="4800" b="1" i="1" u="none" strike="noStrike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uLnTx/>
              <a:uFillTx/>
              <a:latin typeface="Franklin Gothic Heavy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6" name="Picture 10" descr="https://fainaidea.com/wp-content/uploads/2015/03/WINTER-210-SNOWCONTROL-Serie-II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637" y="4272187"/>
            <a:ext cx="2085333" cy="2585813"/>
          </a:xfrm>
          <a:prstGeom prst="rect">
            <a:avLst/>
          </a:prstGeom>
          <a:noFill/>
        </p:spPr>
      </p:pic>
      <p:pic>
        <p:nvPicPr>
          <p:cNvPr id="19468" name="Picture 12" descr="http://pngimg.com/uploads/steering_wheel/steering_wheel_PNG166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571" y="243465"/>
            <a:ext cx="1726683" cy="1709560"/>
          </a:xfrm>
          <a:prstGeom prst="rect">
            <a:avLst/>
          </a:prstGeom>
          <a:noFill/>
        </p:spPr>
      </p:pic>
      <p:sp>
        <p:nvSpPr>
          <p:cNvPr id="19484" name="AutoShape 28" descr="https://a.d-cd.net/93205f5s-96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86" name="Picture 30" descr="https://a.d-cd.net/93205f5s-960.jpg"/>
          <p:cNvPicPr>
            <a:picLocks noChangeAspect="1" noChangeArrowheads="1"/>
          </p:cNvPicPr>
          <p:nvPr/>
        </p:nvPicPr>
        <p:blipFill>
          <a:blip r:embed="rId4" cstate="print"/>
          <a:srcRect t="19979" b="21206"/>
          <a:stretch>
            <a:fillRect/>
          </a:stretch>
        </p:blipFill>
        <p:spPr bwMode="auto">
          <a:xfrm rot="20046615">
            <a:off x="96975" y="2743201"/>
            <a:ext cx="2467582" cy="1011381"/>
          </a:xfrm>
          <a:prstGeom prst="rect">
            <a:avLst/>
          </a:prstGeom>
          <a:noFill/>
        </p:spPr>
      </p:pic>
      <p:pic>
        <p:nvPicPr>
          <p:cNvPr id="1026" name="Picture 2" descr="https://avatars.mds.yandex.net/get-zen_doc/1921148/pub_5d4b4c8d1ee34f00c200960c_5d4b4d41c31e4900aee27c36/scale_1200"/>
          <p:cNvPicPr>
            <a:picLocks noChangeAspect="1" noChangeArrowheads="1"/>
          </p:cNvPicPr>
          <p:nvPr/>
        </p:nvPicPr>
        <p:blipFill>
          <a:blip r:embed="rId5" cstate="print"/>
          <a:srcRect l="4743" t="4497" r="3607" b="12279"/>
          <a:stretch>
            <a:fillRect/>
          </a:stretch>
        </p:blipFill>
        <p:spPr bwMode="auto">
          <a:xfrm>
            <a:off x="2713100" y="817945"/>
            <a:ext cx="6279080" cy="5085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22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ПРОЕКТИРОВАНИЕ МАШИН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Солнышко</cp:lastModifiedBy>
  <cp:revision>32</cp:revision>
  <dcterms:created xsi:type="dcterms:W3CDTF">2014-11-21T11:00:06Z</dcterms:created>
  <dcterms:modified xsi:type="dcterms:W3CDTF">2020-01-31T18:31:48Z</dcterms:modified>
</cp:coreProperties>
</file>