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1312" y="1412776"/>
            <a:ext cx="6192688" cy="28681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КОРОБКА ПЕРЕДАЧ</a:t>
            </a:r>
            <a:endParaRPr lang="ru-RU" sz="7200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260648"/>
            <a:ext cx="3096344" cy="237626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smtClean="0">
                <a:latin typeface="Bookman Old Style" pitchFamily="18" charset="0"/>
              </a:rPr>
              <a:t>ТЕМАТИЧЕСКИЙ БЛОК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200" b="1" i="1" dirty="0" smtClean="0">
                <a:latin typeface="Bookman Old Style" pitchFamily="18" charset="0"/>
              </a:rPr>
              <a:t>«Машиноведение, системы приводов и детали машин»</a:t>
            </a:r>
            <a:r>
              <a:rPr lang="ru-RU" sz="2200" b="1" i="1" dirty="0" smtClean="0">
                <a:latin typeface="Bookman Old Style" pitchFamily="18" charset="0"/>
                <a:cs typeface="Times New Roman" pitchFamily="18" charset="0"/>
              </a:rPr>
              <a:t> </a:t>
            </a:r>
            <a:endParaRPr lang="ru-RU" sz="2200" b="1" i="1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04664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КОРО́БКА ПЕРЕДА́Ч </a:t>
            </a:r>
            <a:r>
              <a:rPr lang="ru-RU" sz="2000" b="1" dirty="0" smtClean="0">
                <a:latin typeface="Bookman Old Style" pitchFamily="18" charset="0"/>
              </a:rPr>
              <a:t>(также коробка переключения скоростей ) — механизм, применяемый в основном в автомобилях, для изменения  передаточного отношения, (изменения крутящегося момента на колесах за счет скорости их вращения)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4343" name="Picture 7" descr="https://cf.ppt-online.org/files/slide/w/WoGyBkEf4OeDiqtQb2Kvrx8PSpZARuYaCg1m3d7sh/slide-28.jpg"/>
          <p:cNvPicPr>
            <a:picLocks noChangeAspect="1" noChangeArrowheads="1"/>
          </p:cNvPicPr>
          <p:nvPr/>
        </p:nvPicPr>
        <p:blipFill>
          <a:blip r:embed="rId2" cstate="print"/>
          <a:srcRect l="13772" t="32891" r="10667" b="10217"/>
          <a:stretch>
            <a:fillRect/>
          </a:stretch>
        </p:blipFill>
        <p:spPr bwMode="auto">
          <a:xfrm>
            <a:off x="179512" y="2132856"/>
            <a:ext cx="7949383" cy="448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ds04.infourok.ru/uploads/ex/1325/00144aec-edc59e8f/img10.jpg"/>
          <p:cNvPicPr>
            <a:picLocks noChangeAspect="1" noChangeArrowheads="1"/>
          </p:cNvPicPr>
          <p:nvPr/>
        </p:nvPicPr>
        <p:blipFill>
          <a:blip r:embed="rId2" cstate="print"/>
          <a:srcRect l="8663" t="8799" r="8651" b="8651"/>
          <a:stretch>
            <a:fillRect/>
          </a:stretch>
        </p:blipFill>
        <p:spPr bwMode="auto">
          <a:xfrm>
            <a:off x="179512" y="333013"/>
            <a:ext cx="7848872" cy="5876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youtube.com/vi/DGWm1aejFTc/maxresdefault.jpg"/>
          <p:cNvPicPr>
            <a:picLocks noChangeAspect="1" noChangeArrowheads="1"/>
          </p:cNvPicPr>
          <p:nvPr/>
        </p:nvPicPr>
        <p:blipFill>
          <a:blip r:embed="rId2" cstate="print"/>
          <a:srcRect b="8309"/>
          <a:stretch>
            <a:fillRect/>
          </a:stretch>
        </p:blipFill>
        <p:spPr bwMode="auto">
          <a:xfrm>
            <a:off x="179512" y="836712"/>
            <a:ext cx="792088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pi.zen.car/uploads/file_object/file/998/___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755847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ypresentation.ru/documents_5/3faf082e44f6633152023bcde0c41f87/img4.jpg"/>
          <p:cNvPicPr>
            <a:picLocks noChangeAspect="1" noChangeArrowheads="1"/>
          </p:cNvPicPr>
          <p:nvPr/>
        </p:nvPicPr>
        <p:blipFill>
          <a:blip r:embed="rId2" cstate="print"/>
          <a:srcRect l="17010" t="8820" r="22511" b="13061"/>
          <a:stretch>
            <a:fillRect/>
          </a:stretch>
        </p:blipFill>
        <p:spPr bwMode="auto">
          <a:xfrm>
            <a:off x="0" y="0"/>
            <a:ext cx="3312368" cy="3208857"/>
          </a:xfrm>
          <a:prstGeom prst="rect">
            <a:avLst/>
          </a:prstGeom>
          <a:noFill/>
        </p:spPr>
      </p:pic>
      <p:pic>
        <p:nvPicPr>
          <p:cNvPr id="6" name="Picture 4" descr="https://s3.amazonaws.com/fllcasts/content_pictures/pictures/000/001/465/8f9ab1a41f8527e1e46b160718a2cb3494cd8762Lego-Mindstorms-EV3-Reusable-Geared-Attachment-3-Fllcasts.png?1520695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4096454" cy="2304256"/>
          </a:xfrm>
          <a:prstGeom prst="rect">
            <a:avLst/>
          </a:prstGeom>
          <a:noFill/>
        </p:spPr>
      </p:pic>
      <p:pic>
        <p:nvPicPr>
          <p:cNvPr id="7" name="Picture 6" descr="http://itd0.mycdn.me/image?id=874520639016&amp;t=20&amp;plc=WEB&amp;tkn=*a6-A5T7_SSqExNcu36NYjs6-9-I"/>
          <p:cNvPicPr>
            <a:picLocks noChangeAspect="1" noChangeArrowheads="1"/>
          </p:cNvPicPr>
          <p:nvPr/>
        </p:nvPicPr>
        <p:blipFill>
          <a:blip r:embed="rId4" cstate="print"/>
          <a:srcRect t="4000" b="24000"/>
          <a:stretch>
            <a:fillRect/>
          </a:stretch>
        </p:blipFill>
        <p:spPr bwMode="auto">
          <a:xfrm>
            <a:off x="4355976" y="260648"/>
            <a:ext cx="3600400" cy="2592288"/>
          </a:xfrm>
          <a:prstGeom prst="rect">
            <a:avLst/>
          </a:prstGeom>
          <a:noFill/>
        </p:spPr>
      </p:pic>
      <p:pic>
        <p:nvPicPr>
          <p:cNvPr id="18444" name="Picture 12" descr="http://brickbarrage.com/wp-content/uploads/2013/01/IMG_1113-1024x682.jpg"/>
          <p:cNvPicPr>
            <a:picLocks noChangeAspect="1" noChangeArrowheads="1"/>
          </p:cNvPicPr>
          <p:nvPr/>
        </p:nvPicPr>
        <p:blipFill>
          <a:blip r:embed="rId5" cstate="print"/>
          <a:srcRect t="12121"/>
          <a:stretch>
            <a:fillRect/>
          </a:stretch>
        </p:blipFill>
        <p:spPr bwMode="auto">
          <a:xfrm>
            <a:off x="323528" y="4509120"/>
            <a:ext cx="345638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21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КОРОБКА ПЕРЕДАЧ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КОРОБКА ПЕРЕДАЧ</dc:title>
  <dc:creator>Солнышко</dc:creator>
  <cp:lastModifiedBy>sokolova</cp:lastModifiedBy>
  <cp:revision>15</cp:revision>
  <dcterms:created xsi:type="dcterms:W3CDTF">2020-01-17T21:51:39Z</dcterms:created>
  <dcterms:modified xsi:type="dcterms:W3CDTF">2020-02-28T04:07:05Z</dcterms:modified>
</cp:coreProperties>
</file>