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56" r:id="rId2"/>
    <p:sldId id="321" r:id="rId3"/>
    <p:sldId id="320" r:id="rId4"/>
    <p:sldId id="322" r:id="rId5"/>
    <p:sldId id="325" r:id="rId6"/>
    <p:sldId id="269" r:id="rId7"/>
    <p:sldId id="323" r:id="rId8"/>
    <p:sldId id="324" r:id="rId9"/>
    <p:sldId id="285" r:id="rId10"/>
    <p:sldId id="279" r:id="rId11"/>
    <p:sldId id="277" r:id="rId12"/>
    <p:sldId id="287" r:id="rId13"/>
    <p:sldId id="289" r:id="rId14"/>
    <p:sldId id="29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0000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40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16B2-CA3F-41D6-BCD6-FFBF721C985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5F720-1685-4EDA-B7CE-02A402346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5F720-1685-4EDA-B7CE-02A402346DE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06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F2DA7-044F-4662-8862-1BE7B1A32E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C33B3-8C1C-4978-9932-EBA88CA4D5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16C00-3A84-4F27-B1A9-42D6733DB1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B373-D6CC-4E72-B963-E390385316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8D2EA-7876-4535-9C25-DF09C78848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7A225-BFD1-4CF2-B8A2-ED16148D10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2F44-952C-462C-AD26-BE8D3919E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37ABF-53EF-4402-8D61-821D0379F2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2392-8C78-433C-A2FC-D605E1A418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DD119-ACBA-40C1-B4E8-D73B4B969D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45A6-DB19-4E59-ADF8-E601B5FC2C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EE9581A-2EA6-4993-942E-82C53EE00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964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964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openexpo.ru/users/31/3174/pics/it_3174_56697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askrf.ru/images/stories/krani-chelyabinec/15/15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i-mash.ru/uploads/posts/2009-06/1245850798_mammoet_ptc120ds_t_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zpto.ru/gruz_kruk_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metaprom.ru/board_foto/1227154057foto1_big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azapparat.com/userFiles/image/rud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azapparat.com/userFiles/image/trav1_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8/82/Portalkran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utocrane.ru/cranes/6973B/6973B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novosel.ru/i/43982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troyteh.ru/file/wiki/image/8/ln/VALLA_90_D/original.jpe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vsekran.ru/images/03_2006_2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lplift.spb.ru/upload/iblock/74e/pricep_kran%20_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logismarket.com/ip/spain-crane-international-nuevo-producto-de-spain-crane-international-opcional-con-plataforma-para-personas-707452-FG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68960"/>
            <a:ext cx="9144000" cy="1736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8800" i="1" dirty="0" smtClean="0">
                <a:solidFill>
                  <a:srgbClr val="FFFF00"/>
                </a:solidFill>
                <a:latin typeface="Bookman Old Style" pitchFamily="18" charset="0"/>
              </a:rPr>
              <a:t>ПОДЪЁМНЫЕ КРАНЫ</a:t>
            </a:r>
            <a:r>
              <a:rPr lang="ru-RU" altLang="ru-RU" sz="8800" dirty="0" smtClean="0">
                <a:latin typeface="Bookman Old Style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163449" cy="24974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260648"/>
            <a:ext cx="4104456" cy="2480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</a:rPr>
              <a:t>ТЕМАТИЧЕСКИЙ БЛОК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rgbClr val="000000"/>
                </a:solidFill>
                <a:latin typeface="Bookman Old Style" pitchFamily="18" charset="0"/>
              </a:rPr>
              <a:t>«</a:t>
            </a:r>
            <a:r>
              <a:rPr lang="ru-RU" sz="2400" b="1" i="1" dirty="0">
                <a:solidFill>
                  <a:srgbClr val="000000"/>
                </a:solidFill>
                <a:latin typeface="Bookman Old Style" pitchFamily="18" charset="0"/>
              </a:rPr>
              <a:t>Дорожные, строительные и подъемно- транспортные </a:t>
            </a:r>
            <a:r>
              <a:rPr lang="ru-RU" sz="2400" b="1" i="1" dirty="0" smtClean="0">
                <a:solidFill>
                  <a:srgbClr val="000000"/>
                </a:solidFill>
                <a:latin typeface="Bookman Old Style" pitchFamily="18" charset="0"/>
              </a:rPr>
              <a:t>машины»</a:t>
            </a:r>
            <a:endParaRPr lang="ru-RU" sz="2400" b="1" i="1" dirty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1"/>
            <a:ext cx="8385175" cy="908720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FFFF00"/>
                </a:solidFill>
                <a:latin typeface="Bookman Old Style" pitchFamily="18" charset="0"/>
              </a:rPr>
              <a:t>Кран переставной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6148" name="Picture 5" descr="it_3174_566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4938" r="3591"/>
          <a:stretch>
            <a:fillRect/>
          </a:stretch>
        </p:blipFill>
        <p:spPr bwMode="auto">
          <a:xfrm>
            <a:off x="5940152" y="980728"/>
            <a:ext cx="2952328" cy="554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1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916832"/>
            <a:ext cx="5112568" cy="340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548680"/>
            <a:ext cx="8385175" cy="73625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FFFF00"/>
                </a:solidFill>
                <a:latin typeface="Bookman Old Style" pitchFamily="18" charset="0"/>
              </a:rPr>
              <a:t>Кран радиальный</a:t>
            </a:r>
            <a:br>
              <a:rPr lang="ru-RU" altLang="ru-RU" dirty="0" smtClean="0">
                <a:solidFill>
                  <a:srgbClr val="FFFF00"/>
                </a:solidFill>
                <a:latin typeface="Bookman Old Style" pitchFamily="18" charset="0"/>
              </a:rPr>
            </a:br>
            <a:endParaRPr lang="ru-RU" altLang="ru-RU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5124" name="Picture 5" descr="1245850798_mammoet_ptc120ds_t_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74480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radialcr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7" y="1052736"/>
            <a:ext cx="4634109" cy="537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24285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FFFF00"/>
                </a:solidFill>
                <a:latin typeface="Bookman Old Style" pitchFamily="18" charset="0"/>
              </a:rPr>
              <a:t>Крюковые краны</a:t>
            </a:r>
          </a:p>
        </p:txBody>
      </p:sp>
      <p:pic>
        <p:nvPicPr>
          <p:cNvPr id="9220" name="Picture 5" descr="gruz_kruk_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960813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1227154057foto1_bi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6838" r="8322" b="-2657"/>
          <a:stretch>
            <a:fillRect/>
          </a:stretch>
        </p:blipFill>
        <p:spPr bwMode="auto">
          <a:xfrm>
            <a:off x="4860032" y="1772816"/>
            <a:ext cx="40324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261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FFFF00"/>
                </a:solidFill>
                <a:latin typeface="Bookman Old Style" pitchFamily="18" charset="0"/>
              </a:rPr>
              <a:t>Грейферные краны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0244" name="Picture 7" descr="ru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6408191" cy="479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64245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FFFF00"/>
                </a:solidFill>
                <a:latin typeface="Bookman Old Style" pitchFamily="18" charset="0"/>
              </a:rPr>
              <a:t>Магнитные краны</a:t>
            </a:r>
          </a:p>
        </p:txBody>
      </p:sp>
      <p:pic>
        <p:nvPicPr>
          <p:cNvPr id="11268" name="Picture 5" descr="trav1_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50056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otvet.imgsmail.ru/download/273307845_97118c27e678c75b58c3253713d33034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otvet.imgsmail.ru/download/273307845_97118c27e678c75b58c3253713d33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92896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dim\Desktop\БАШЕ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0" t="1899" r="2834" b="6279"/>
          <a:stretch>
            <a:fillRect/>
          </a:stretch>
        </p:blipFill>
        <p:spPr bwMode="auto">
          <a:xfrm>
            <a:off x="1115616" y="1052736"/>
            <a:ext cx="7443457" cy="554461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67544" y="188640"/>
            <a:ext cx="8234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Bookman Old Style" pitchFamily="18" charset="0"/>
              </a:rPr>
              <a:t>Башенный подъемный кран</a:t>
            </a:r>
            <a:endParaRPr lang="ru-RU" sz="4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187624" y="0"/>
            <a:ext cx="68723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Bookman Old Style" pitchFamily="18" charset="0"/>
              </a:rPr>
              <a:t>Составные части крана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5352166" cy="594928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716016" y="5949280"/>
            <a:ext cx="7392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rgbClr val="000000"/>
                </a:solidFill>
                <a:latin typeface="+mn-lt"/>
              </a:rPr>
              <a:t>ОПОРА</a:t>
            </a:r>
            <a:endParaRPr lang="ru-RU" sz="12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148064" y="2132856"/>
            <a:ext cx="920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rgbClr val="000000"/>
                </a:solidFill>
                <a:latin typeface="+mn-lt"/>
              </a:rPr>
              <a:t>ЛЕБЕДКА</a:t>
            </a:r>
            <a:endParaRPr lang="ru-RU" sz="12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987824" y="2708920"/>
            <a:ext cx="7719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rgbClr val="000000"/>
                </a:solidFill>
                <a:latin typeface="+mn-lt"/>
              </a:rPr>
              <a:t>БАШНЯ</a:t>
            </a:r>
            <a:endParaRPr lang="ru-RU" sz="12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868144" y="3356992"/>
            <a:ext cx="6367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rgbClr val="000000"/>
                </a:solidFill>
                <a:latin typeface="+mn-lt"/>
              </a:rPr>
              <a:t>КРЮК</a:t>
            </a:r>
            <a:endParaRPr lang="ru-RU" sz="1200" b="1" i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e:Portalkr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00150"/>
            <a:ext cx="8785225" cy="523081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758825" y="188640"/>
            <a:ext cx="8385175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Козловой́  </a:t>
            </a:r>
            <a:r>
              <a:rPr kumimoji="0" lang="ru-RU" alt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кра́н</a:t>
            </a:r>
            <a: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dim\Desktop\mostovoi_kr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103934" cy="542108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758825" y="188640"/>
            <a:ext cx="8385175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Мостовой́  </a:t>
            </a:r>
            <a:r>
              <a:rPr kumimoji="0" lang="ru-RU" alt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кра́н</a:t>
            </a:r>
            <a: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-315416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FFFF00"/>
                </a:solidFill>
                <a:latin typeface="Bookman Old Style" pitchFamily="18" charset="0"/>
              </a:rPr>
              <a:t>Стреловые краны</a:t>
            </a:r>
          </a:p>
        </p:txBody>
      </p:sp>
      <p:pic>
        <p:nvPicPr>
          <p:cNvPr id="4100" name="Picture 5" descr="Kran_NS_001"/>
          <p:cNvPicPr>
            <a:picLocks noChangeAspect="1" noChangeArrowheads="1"/>
          </p:cNvPicPr>
          <p:nvPr/>
        </p:nvPicPr>
        <p:blipFill>
          <a:blip r:embed="rId2" cstate="print"/>
          <a:srcRect l="5213" r="6403" b="3851"/>
          <a:stretch>
            <a:fillRect/>
          </a:stretch>
        </p:blipFill>
        <p:spPr bwMode="auto">
          <a:xfrm>
            <a:off x="323528" y="981075"/>
            <a:ext cx="3816424" cy="540025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01" name="Picture 7" descr="6973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1" y="981075"/>
            <a:ext cx="4033143" cy="540502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5" descr="4398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4974504" cy="372978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051050" y="260350"/>
            <a:ext cx="56893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4400" b="1" dirty="0">
                <a:solidFill>
                  <a:srgbClr val="FFFF00"/>
                </a:solidFill>
                <a:latin typeface="Bookman Old Style" pitchFamily="18" charset="0"/>
              </a:rPr>
              <a:t>Гусеничный кран</a:t>
            </a:r>
            <a:endParaRPr lang="ru-RU" sz="4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6" name="Picture 2" descr="C:\Users\Vadim\Desktop\электроиагнитны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168352" cy="485391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рапеция 6"/>
          <p:cNvSpPr/>
          <p:nvPr/>
        </p:nvSpPr>
        <p:spPr>
          <a:xfrm>
            <a:off x="4283968" y="5157192"/>
            <a:ext cx="1152128" cy="144016"/>
          </a:xfrm>
          <a:prstGeom prst="trapezoid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FFFF00"/>
                </a:solidFill>
                <a:latin typeface="Bookman Old Style" pitchFamily="18" charset="0"/>
              </a:rPr>
              <a:t>Самоходный кран</a:t>
            </a:r>
          </a:p>
        </p:txBody>
      </p:sp>
      <p:pic>
        <p:nvPicPr>
          <p:cNvPr id="7172" name="Picture 7" descr="origin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4284662" cy="428466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173" name="Picture 9" descr="03_2006_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420888"/>
            <a:ext cx="3851920" cy="313848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253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FFFF00"/>
                </a:solidFill>
                <a:latin typeface="Bookman Old Style" pitchFamily="18" charset="0"/>
              </a:rPr>
              <a:t>Прицепной кран</a:t>
            </a:r>
          </a:p>
        </p:txBody>
      </p:sp>
      <p:pic>
        <p:nvPicPr>
          <p:cNvPr id="8196" name="Picture 5" descr="pricep_kran%20_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846" t="8572" r="5782" b="1424"/>
          <a:stretch>
            <a:fillRect/>
          </a:stretch>
        </p:blipFill>
        <p:spPr bwMode="auto">
          <a:xfrm>
            <a:off x="539552" y="1124744"/>
            <a:ext cx="3960440" cy="53086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197" name="Picture 7" descr="spain-crane-international-nuevo-producto-de-spain-crane-international-opcional-con-plataforma-para-personas-707452-FG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5617" t="5816" r="9209" b="4220"/>
          <a:stretch>
            <a:fillRect/>
          </a:stretch>
        </p:blipFill>
        <p:spPr bwMode="auto">
          <a:xfrm>
            <a:off x="4716016" y="1340768"/>
            <a:ext cx="4248472" cy="496991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304</TotalTime>
  <Words>42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Трава</vt:lpstr>
      <vt:lpstr>ПОДЪЁМНЫЕ КРАНЫ </vt:lpstr>
      <vt:lpstr>Слайд 2</vt:lpstr>
      <vt:lpstr>Слайд 3</vt:lpstr>
      <vt:lpstr>Слайд 4</vt:lpstr>
      <vt:lpstr>Слайд 5</vt:lpstr>
      <vt:lpstr>Стреловые краны</vt:lpstr>
      <vt:lpstr>Слайд 7</vt:lpstr>
      <vt:lpstr>Самоходный кран</vt:lpstr>
      <vt:lpstr>Прицепной кран</vt:lpstr>
      <vt:lpstr>Кран переставной</vt:lpstr>
      <vt:lpstr>Кран радиальный </vt:lpstr>
      <vt:lpstr>Крюковые краны</vt:lpstr>
      <vt:lpstr>Грейферные краны</vt:lpstr>
      <vt:lpstr>Магнитные краны</vt:lpstr>
    </vt:vector>
  </TitlesOfParts>
  <Company>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Грузоподъёмный кран</dc:title>
  <dc:creator>TAB</dc:creator>
  <cp:lastModifiedBy>sokolova</cp:lastModifiedBy>
  <cp:revision>29</cp:revision>
  <dcterms:created xsi:type="dcterms:W3CDTF">2012-11-12T10:10:39Z</dcterms:created>
  <dcterms:modified xsi:type="dcterms:W3CDTF">2020-02-04T05:06:10Z</dcterms:modified>
</cp:coreProperties>
</file>