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2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1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2ACC-47A0-46BE-8940-5646D89F476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F3817-BAA8-418A-BA3B-FFAA7D625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3817-BAA8-418A-BA3B-FFAA7D625D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3817-BAA8-418A-BA3B-FFAA7D625D9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3817-BAA8-418A-BA3B-FFAA7D625D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3399FF">
                <a:alpha val="47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404664"/>
            <a:ext cx="4176464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ТЕМАТИЧЕСКИЙ БЛОК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«Вакуумная, компрессорная техника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и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пневмосистемы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573016"/>
            <a:ext cx="5819222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НАСОС</a:t>
            </a:r>
            <a:endParaRPr lang="ru-RU" sz="115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5362" name="Picture 2" descr="https://cache3.youla.io/files/images/720_720_out/5c/e4/5ce41282aaab283fa4270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341942" cy="336061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ontan-online.ru/components/com_virtuemart/shop_image/product/oase_promax_garden_3500_5.jpg"/>
          <p:cNvPicPr>
            <a:picLocks noChangeAspect="1" noChangeArrowheads="1"/>
          </p:cNvPicPr>
          <p:nvPr/>
        </p:nvPicPr>
        <p:blipFill>
          <a:blip r:embed="rId2" cstate="print"/>
          <a:srcRect t="21100" r="9281" b="10861"/>
          <a:stretch>
            <a:fillRect/>
          </a:stretch>
        </p:blipFill>
        <p:spPr bwMode="auto">
          <a:xfrm>
            <a:off x="179512" y="3284984"/>
            <a:ext cx="2880320" cy="2160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51723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Садовый насос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s://molotok43.ru/upload/iblock/f1b/f1b0b117b6d8f5db0f9a5010194193b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232248" cy="26975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63680" y="36450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Насосная станция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606" name="AutoShape 6" descr="https://glavspecstroj.ru/wp-content/uploads/2019/05/djkyaykwsaaawdi-1024x57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6309320"/>
            <a:ext cx="298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Дренажный </a:t>
            </a: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</a:rPr>
              <a:t>насос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610" name="AutoShape 10" descr="https://accessories.mypartnershop.ru/img/1023412889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img.vseinstrumenti.ru/images/goods/sadovaya-tehnika/nasosy/1080970/0x0/4236129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ptk-market.ru/upload/iblock/31c/31cb55984210ad56c847cd8d4e7759b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4" name="Picture 24" descr="https://6.allegroimg.com/original/03b1b7/9f12848c4932a7a6fb313641814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3212976"/>
            <a:ext cx="2703444" cy="295232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51520" y="1628800"/>
            <a:ext cx="8388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Существует четыре типа бытовых насосов: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садовые;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насосные станции;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дренажные;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глубинные.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616530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Глубинный насос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Насосы делятся по области применения 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бытовые и промышленные.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Бытовые насосы используются в домашних хозяйствах, промышленные — на предприятиях и в специальных службах (пожарная).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https://stroy-podskazka.ru/images/article/orig/2018/05/drenazhnyj-nasos-so-vstroennym-poplavkovym-vyklyuchatelem-ustrojstvo-podklyuchenie-i-regulirov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149080"/>
            <a:ext cx="2808312" cy="210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https://www.syl.ru/misc/i/ai/179754/722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3384648" cy="25922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475656" y="3068960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ножной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" name="Picture 8" descr="https://image.63pokupki.ru/images/37/37ec85eb2142b.jpg"/>
          <p:cNvPicPr>
            <a:picLocks noChangeAspect="1" noChangeArrowheads="1"/>
          </p:cNvPicPr>
          <p:nvPr/>
        </p:nvPicPr>
        <p:blipFill>
          <a:blip r:embed="rId4" cstate="print"/>
          <a:srcRect l="21567" t="10264" r="30047" b="6161"/>
          <a:stretch>
            <a:fillRect/>
          </a:stretch>
        </p:blipFill>
        <p:spPr bwMode="auto">
          <a:xfrm>
            <a:off x="5580112" y="3428999"/>
            <a:ext cx="2520280" cy="336037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868144" y="299695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ручной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6" name="Picture 8" descr="https://6.allegroimg.com/original/01e098/53a4a358457599b7a277406288f6"/>
          <p:cNvPicPr>
            <a:picLocks noChangeAspect="1" noChangeArrowheads="1"/>
          </p:cNvPicPr>
          <p:nvPr/>
        </p:nvPicPr>
        <p:blipFill>
          <a:blip r:embed="rId5" cstate="print"/>
          <a:srcRect r="21581"/>
          <a:stretch>
            <a:fillRect/>
          </a:stretch>
        </p:blipFill>
        <p:spPr bwMode="auto">
          <a:xfrm>
            <a:off x="5004047" y="332656"/>
            <a:ext cx="3524233" cy="25922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058" name="Picture 10" descr="https://teleporto.ru/images/detailed/13062/q14CtTzKQZ.jpg?t=14902300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645024"/>
            <a:ext cx="3683209" cy="27363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images.ru.prom.st/570102380_w640_h640_nasos-jobe-doubl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s://st2.depositphotos.com/1323882/9846/i/950/depositphotos_98465666-stock-photo-water-pump-with-the-bucket.jpg"/>
          <p:cNvPicPr>
            <a:picLocks noChangeAspect="1" noChangeArrowheads="1"/>
          </p:cNvPicPr>
          <p:nvPr/>
        </p:nvPicPr>
        <p:blipFill>
          <a:blip r:embed="rId3" cstate="print"/>
          <a:srcRect l="6113" r="8298" b="8298"/>
          <a:stretch>
            <a:fillRect/>
          </a:stretch>
        </p:blipFill>
        <p:spPr bwMode="auto">
          <a:xfrm>
            <a:off x="251520" y="548680"/>
            <a:ext cx="2570686" cy="36724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429309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ручной садовый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422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https://kolesa.guru/wp-content/uploads/2019/01/2-%D0%A0%D1%83%D1%87%D0%BD%D0%BE%D0%B9-%D0%B2%D0%B0%D1%80%D0%B8%D0%B0%D0%BD%D1%82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ae01.alicdn.com/kf/HLB1S9y4X16sK1RjSsrbq6xbDXXaw.jpg_q5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img2.wbstatic.net/big/new/8780000/8783246-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auchan.ua/media/catalog/product/cache/5/image/9df78eab33525d08d6e5fb8d27136e95/8/3/831053.jpg"/>
          <p:cNvPicPr>
            <a:picLocks noChangeAspect="1" noChangeArrowheads="1"/>
          </p:cNvPicPr>
          <p:nvPr/>
        </p:nvPicPr>
        <p:blipFill>
          <a:blip r:embed="rId4" cstate="print"/>
          <a:srcRect l="15909" r="11174"/>
          <a:stretch>
            <a:fillRect/>
          </a:stretch>
        </p:blipFill>
        <p:spPr bwMode="auto">
          <a:xfrm>
            <a:off x="3275856" y="1412776"/>
            <a:ext cx="2520280" cy="34563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3203848" y="4941168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ручной  для накачивания шин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178" name="Picture 10" descr="https://cdn2.static1-sima-land.com/items/733508/3/700-nw.jpg"/>
          <p:cNvPicPr>
            <a:picLocks noChangeAspect="1" noChangeArrowheads="1"/>
          </p:cNvPicPr>
          <p:nvPr/>
        </p:nvPicPr>
        <p:blipFill>
          <a:blip r:embed="rId5" cstate="print"/>
          <a:srcRect l="11111" r="8889" b="2222"/>
          <a:stretch>
            <a:fillRect/>
          </a:stretch>
        </p:blipFill>
        <p:spPr bwMode="auto">
          <a:xfrm>
            <a:off x="6077622" y="1988840"/>
            <a:ext cx="2886866" cy="35283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6156176" y="5589240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ручной  для надувания матраса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ae01.alicdn.com/kf/HTB14SNGiStYBeNjSspkq6zU8VXaZ/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s05.infourok.ru/uploads/ex/05a9/00081bf8-7fac989e/hello_html_13477976.jpg"/>
          <p:cNvPicPr>
            <a:picLocks noChangeAspect="1" noChangeArrowheads="1"/>
          </p:cNvPicPr>
          <p:nvPr/>
        </p:nvPicPr>
        <p:blipFill>
          <a:blip r:embed="rId2" cstate="print"/>
          <a:srcRect l="5652" t="12766" r="9574" b="6383"/>
          <a:stretch>
            <a:fillRect/>
          </a:stretch>
        </p:blipFill>
        <p:spPr bwMode="auto">
          <a:xfrm>
            <a:off x="755576" y="260648"/>
            <a:ext cx="3456384" cy="24781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4" descr="https://sc02.alicdn.com/kf/HTB1MSPRay6guuRkSmLyq6AulFXa5.jpg"/>
          <p:cNvPicPr>
            <a:picLocks noChangeAspect="1" noChangeArrowheads="1"/>
          </p:cNvPicPr>
          <p:nvPr/>
        </p:nvPicPr>
        <p:blipFill>
          <a:blip r:embed="rId3" cstate="print"/>
          <a:srcRect l="-9308" t="6073" r="3401" b="5501"/>
          <a:stretch>
            <a:fillRect/>
          </a:stretch>
        </p:blipFill>
        <p:spPr bwMode="auto">
          <a:xfrm>
            <a:off x="683568" y="3501008"/>
            <a:ext cx="327724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6237312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ножной детский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Picture 22" descr="https://v3toys.ru/kiwi-public-data/Kiwi_Img/57874fcd729a2.jpg"/>
          <p:cNvPicPr>
            <a:picLocks noChangeAspect="1" noChangeArrowheads="1"/>
          </p:cNvPicPr>
          <p:nvPr/>
        </p:nvPicPr>
        <p:blipFill>
          <a:blip r:embed="rId4" cstate="print"/>
          <a:srcRect l="25704" t="9072" r="25913" b="7769"/>
          <a:stretch>
            <a:fillRect/>
          </a:stretch>
        </p:blipFill>
        <p:spPr bwMode="auto">
          <a:xfrm>
            <a:off x="5652120" y="188640"/>
            <a:ext cx="2160240" cy="37129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364088" y="4005064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игрушечный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780928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Насос ручной для воздушных шаров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80" name="Picture 8" descr="https://u-watches.ru/i/imgs/main-cdn.goods.ru/hlr-system/1636786/100000002159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09119"/>
            <a:ext cx="3600400" cy="204830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beauty.mypartnershop.ru/pictures/1022777149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doka-tools.ru/upload/iblock/a1f/a1f4c87cf411b34ffb0d50ae70dac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5842" cy="2952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6632" name="Picture 8" descr="https://cdek.market/images/detailed/6360/70500ac32bc24a0aeffdeabc9ae6e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051720" cy="30517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6634" name="Picture 10" descr="https://bigbunce.ru/img/detail/1b1/1b1a11fb8d3b8b858ae25f149c8c4a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3096344" cy="30963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6636" name="Picture 12" descr="https://60.img.avito.st/1280x960/2685406860.jpg"/>
          <p:cNvPicPr>
            <a:picLocks noChangeAspect="1" noChangeArrowheads="1"/>
          </p:cNvPicPr>
          <p:nvPr/>
        </p:nvPicPr>
        <p:blipFill>
          <a:blip r:embed="rId5" cstate="print"/>
          <a:srcRect l="5619" t="5714" b="11429"/>
          <a:stretch>
            <a:fillRect/>
          </a:stretch>
        </p:blipFill>
        <p:spPr bwMode="auto">
          <a:xfrm flipH="1">
            <a:off x="4716016" y="404664"/>
            <a:ext cx="4224998" cy="208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Picture 6" descr="https://korolevclimat.ru/upload/iblock/60f/60f94d018ca52fe8ab5a8b272e6b750e.jpg"/>
          <p:cNvPicPr>
            <a:picLocks noChangeAspect="1" noChangeArrowheads="1"/>
          </p:cNvPicPr>
          <p:nvPr/>
        </p:nvPicPr>
        <p:blipFill>
          <a:blip r:embed="rId6" cstate="print"/>
          <a:srcRect l="26203" r="21392" b="6175"/>
          <a:stretch>
            <a:fillRect/>
          </a:stretch>
        </p:blipFill>
        <p:spPr bwMode="auto">
          <a:xfrm>
            <a:off x="3995936" y="2564904"/>
            <a:ext cx="1728192" cy="3960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252</TotalTime>
  <Words>83</Words>
  <Application>Microsoft Office PowerPoint</Application>
  <PresentationFormat>Экран (4:3)</PresentationFormat>
  <Paragraphs>26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sokolova</cp:lastModifiedBy>
  <cp:revision>22</cp:revision>
  <dcterms:created xsi:type="dcterms:W3CDTF">2020-01-18T11:14:05Z</dcterms:created>
  <dcterms:modified xsi:type="dcterms:W3CDTF">2020-02-04T05:00:55Z</dcterms:modified>
</cp:coreProperties>
</file>