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3" r:id="rId2"/>
    <p:sldId id="265" r:id="rId3"/>
    <p:sldId id="267" r:id="rId4"/>
    <p:sldId id="264" r:id="rId5"/>
    <p:sldId id="261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20F61-5024-4A39-9C1A-00B4AD17FBD3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F2BAE-54F7-4761-9E95-80FC402699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031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2BAE-54F7-4761-9E95-80FC4026998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1846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F2BAE-54F7-4761-9E95-80FC402699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1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3429000"/>
            <a:ext cx="9144001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800" b="1" dirty="0" smtClean="0">
                <a:ln w="11430">
                  <a:solidFill>
                    <a:srgbClr val="CC0099"/>
                  </a:solidFill>
                </a:ln>
                <a:solidFill>
                  <a:srgbClr val="FF33CC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Сумка - холодильник</a:t>
            </a:r>
            <a:endParaRPr lang="ru-RU" sz="8800" b="1" dirty="0">
              <a:ln w="11430">
                <a:solidFill>
                  <a:srgbClr val="CC0099"/>
                </a:solidFill>
              </a:ln>
              <a:solidFill>
                <a:srgbClr val="FF33CC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95536" y="260648"/>
            <a:ext cx="4536504" cy="2808312"/>
          </a:xfrm>
          <a:prstGeom prst="rect">
            <a:avLst/>
          </a:prstGeom>
          <a:solidFill>
            <a:srgbClr val="99CCFF"/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 smtClean="0">
                <a:latin typeface="Bookman Old Style" pitchFamily="18" charset="0"/>
              </a:rPr>
              <a:t>ТЕМАТИЧЕСКИЙ БЛОК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i="1" dirty="0" smtClean="0">
                <a:latin typeface="Bookman Old Style" pitchFamily="18" charset="0"/>
              </a:rPr>
              <a:t>«Машины и аппараты, процессы холодильной и криогенной техники, систем кондиционирования  и жизнеобеспечения»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ru-RU" sz="2400" b="1" i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leora.ru/upload/iblock/8d7/8d770b6e82c71642a31a287ee817b7cd.jpg"/>
          <p:cNvPicPr>
            <a:picLocks noChangeAspect="1" noChangeArrowheads="1"/>
          </p:cNvPicPr>
          <p:nvPr/>
        </p:nvPicPr>
        <p:blipFill>
          <a:blip r:embed="rId3" cstate="print"/>
          <a:srcRect l="21956" r="22423" b="14128"/>
          <a:stretch>
            <a:fillRect/>
          </a:stretch>
        </p:blipFill>
        <p:spPr bwMode="auto">
          <a:xfrm>
            <a:off x="6156176" y="260648"/>
            <a:ext cx="248754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63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sc01.alicdn.com/kf/HTB16tNUX5nrK1Rjy1Xcq6yeDVXa3/Non-woven-cool-carry-cooler-bag-ice.jpg"/>
          <p:cNvPicPr>
            <a:picLocks noChangeAspect="1" noChangeArrowheads="1"/>
          </p:cNvPicPr>
          <p:nvPr/>
        </p:nvPicPr>
        <p:blipFill>
          <a:blip r:embed="rId2" cstate="print"/>
          <a:srcRect t="20784"/>
          <a:stretch>
            <a:fillRect/>
          </a:stretch>
        </p:blipFill>
        <p:spPr bwMode="auto">
          <a:xfrm>
            <a:off x="467544" y="188640"/>
            <a:ext cx="4248472" cy="3365453"/>
          </a:xfrm>
          <a:prstGeom prst="rect">
            <a:avLst/>
          </a:prstGeom>
          <a:noFill/>
        </p:spPr>
      </p:pic>
      <p:pic>
        <p:nvPicPr>
          <p:cNvPr id="24580" name="Picture 4" descr="http://volzhankarus.ru/image/cache/data/Sumki/%20%D1%85%D0%BE%D0%BB%D0%BE%D0%B4-900x900.jpg"/>
          <p:cNvPicPr>
            <a:picLocks noChangeAspect="1" noChangeArrowheads="1"/>
          </p:cNvPicPr>
          <p:nvPr/>
        </p:nvPicPr>
        <p:blipFill>
          <a:blip r:embed="rId3" cstate="print"/>
          <a:srcRect t="3604"/>
          <a:stretch>
            <a:fillRect/>
          </a:stretch>
        </p:blipFill>
        <p:spPr bwMode="auto">
          <a:xfrm>
            <a:off x="4932040" y="2780928"/>
            <a:ext cx="3995936" cy="3851920"/>
          </a:xfrm>
          <a:prstGeom prst="rect">
            <a:avLst/>
          </a:prstGeom>
          <a:noFill/>
        </p:spPr>
      </p:pic>
      <p:pic>
        <p:nvPicPr>
          <p:cNvPr id="24582" name="Picture 6" descr="https://www.giftspromo.ru/images/models/supplier_1/936604_b.jpg"/>
          <p:cNvPicPr>
            <a:picLocks noChangeAspect="1" noChangeArrowheads="1"/>
          </p:cNvPicPr>
          <p:nvPr/>
        </p:nvPicPr>
        <p:blipFill>
          <a:blip r:embed="rId4" cstate="print"/>
          <a:srcRect l="9184" r="28061"/>
          <a:stretch>
            <a:fillRect/>
          </a:stretch>
        </p:blipFill>
        <p:spPr bwMode="auto">
          <a:xfrm>
            <a:off x="6084168" y="188640"/>
            <a:ext cx="2048554" cy="2448272"/>
          </a:xfrm>
          <a:prstGeom prst="rect">
            <a:avLst/>
          </a:prstGeom>
          <a:noFill/>
        </p:spPr>
      </p:pic>
      <p:pic>
        <p:nvPicPr>
          <p:cNvPr id="24584" name="Picture 8" descr="https://a.allegroimg.com/original/11f49c/b95f6d9a480daf2b4b8ee1fbbd56"/>
          <p:cNvPicPr>
            <a:picLocks noChangeAspect="1" noChangeArrowheads="1"/>
          </p:cNvPicPr>
          <p:nvPr/>
        </p:nvPicPr>
        <p:blipFill>
          <a:blip r:embed="rId5" cstate="print"/>
          <a:srcRect l="10869" t="8596" r="9428" b="5443"/>
          <a:stretch>
            <a:fillRect/>
          </a:stretch>
        </p:blipFill>
        <p:spPr bwMode="auto">
          <a:xfrm>
            <a:off x="1403648" y="3645024"/>
            <a:ext cx="2125676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ctiveherbs.ru/catalog/img/19102018/20181019084118.jpg"/>
          <p:cNvPicPr>
            <a:picLocks noChangeAspect="1" noChangeArrowheads="1"/>
          </p:cNvPicPr>
          <p:nvPr/>
        </p:nvPicPr>
        <p:blipFill>
          <a:blip r:embed="rId2" cstate="print"/>
          <a:srcRect t="15070"/>
          <a:stretch>
            <a:fillRect/>
          </a:stretch>
        </p:blipFill>
        <p:spPr bwMode="auto">
          <a:xfrm>
            <a:off x="0" y="1772816"/>
            <a:ext cx="9144000" cy="48699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CC0099"/>
                  </a:solidFill>
                </a:ln>
                <a:solidFill>
                  <a:srgbClr val="FF33CC"/>
                </a:solidFill>
                <a:latin typeface="Bookman Old Style" pitchFamily="18" charset="0"/>
              </a:rPr>
              <a:t>КАК РАБОТАЕТ </a:t>
            </a:r>
          </a:p>
          <a:p>
            <a:pPr algn="ctr"/>
            <a:r>
              <a:rPr lang="ru-RU" sz="4400" b="1" dirty="0" smtClean="0">
                <a:ln>
                  <a:solidFill>
                    <a:srgbClr val="CC0099"/>
                  </a:solidFill>
                </a:ln>
                <a:solidFill>
                  <a:srgbClr val="FF33CC"/>
                </a:solidFill>
                <a:latin typeface="Bookman Old Style" pitchFamily="18" charset="0"/>
              </a:rPr>
              <a:t>СУМКА - ХОЛОДИЛЬНИК</a:t>
            </a:r>
            <a:endParaRPr lang="ru-RU" sz="4400" b="1" dirty="0">
              <a:ln>
                <a:solidFill>
                  <a:srgbClr val="CC0099"/>
                </a:solidFill>
              </a:ln>
              <a:solidFill>
                <a:srgbClr val="FF33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404664"/>
            <a:ext cx="7704856" cy="61926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carandhome.ru/files/shop/o_1008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560840" cy="545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598112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>
                  <a:solidFill>
                    <a:srgbClr val="CC0099"/>
                  </a:solidFill>
                </a:ln>
                <a:solidFill>
                  <a:srgbClr val="FF33CC"/>
                </a:solidFill>
                <a:latin typeface="Bookman Old Style" pitchFamily="18" charset="0"/>
              </a:rPr>
              <a:t>ХЛАДОЭЛЕМЕНТЫ</a:t>
            </a:r>
            <a:endParaRPr lang="ru-RU" sz="4400" b="1" dirty="0">
              <a:ln>
                <a:solidFill>
                  <a:srgbClr val="CC0099"/>
                </a:solidFill>
              </a:ln>
              <a:solidFill>
                <a:srgbClr val="FF33CC"/>
              </a:solidFill>
              <a:latin typeface="Bookman Old Style" pitchFamily="18" charset="0"/>
            </a:endParaRPr>
          </a:p>
        </p:txBody>
      </p:sp>
      <p:pic>
        <p:nvPicPr>
          <p:cNvPr id="2052" name="Picture 4" descr="Контейнер"/>
          <p:cNvPicPr>
            <a:picLocks noChangeAspect="1" noChangeArrowheads="1"/>
          </p:cNvPicPr>
          <p:nvPr/>
        </p:nvPicPr>
        <p:blipFill>
          <a:blip r:embed="rId3" cstate="print"/>
          <a:srcRect b="6549"/>
          <a:stretch>
            <a:fillRect/>
          </a:stretch>
        </p:blipFill>
        <p:spPr bwMode="auto">
          <a:xfrm>
            <a:off x="5580112" y="3933056"/>
            <a:ext cx="2880320" cy="2691680"/>
          </a:xfrm>
          <a:prstGeom prst="rect">
            <a:avLst/>
          </a:prstGeom>
          <a:noFill/>
        </p:spPr>
      </p:pic>
      <p:pic>
        <p:nvPicPr>
          <p:cNvPr id="2054" name="Picture 6" descr="Силиконовый аккумулятор холод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196752"/>
            <a:ext cx="4156410" cy="27363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501008"/>
            <a:ext cx="4224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Силиконовый аккумулятор холода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056" name="Picture 8" descr="Гелевый аккумулятор холода"/>
          <p:cNvPicPr>
            <a:picLocks noChangeAspect="1" noChangeArrowheads="1"/>
          </p:cNvPicPr>
          <p:nvPr/>
        </p:nvPicPr>
        <p:blipFill>
          <a:blip r:embed="rId5" cstate="print"/>
          <a:srcRect r="14041"/>
          <a:stretch>
            <a:fillRect/>
          </a:stretch>
        </p:blipFill>
        <p:spPr bwMode="auto">
          <a:xfrm rot="16200000">
            <a:off x="1177432" y="3871242"/>
            <a:ext cx="2520280" cy="293194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71600" y="6021288"/>
            <a:ext cx="27174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Bookman Old Style" pitchFamily="18" charset="0"/>
              </a:rPr>
              <a:t>Гелевый</a:t>
            </a:r>
            <a:r>
              <a:rPr lang="ru-RU" dirty="0" smtClean="0">
                <a:latin typeface="Bookman Old Style" pitchFamily="18" charset="0"/>
              </a:rPr>
              <a:t> аккумулятор</a:t>
            </a:r>
          </a:p>
          <a:p>
            <a:pPr algn="ctr"/>
            <a:r>
              <a:rPr lang="ru-RU" dirty="0" smtClean="0">
                <a:latin typeface="Bookman Old Style" pitchFamily="18" charset="0"/>
              </a:rPr>
              <a:t> холода</a:t>
            </a:r>
            <a:endParaRPr lang="ru-RU" dirty="0">
              <a:latin typeface="Bookman Old Style" pitchFamily="18" charset="0"/>
            </a:endParaRPr>
          </a:p>
        </p:txBody>
      </p:sp>
      <p:pic>
        <p:nvPicPr>
          <p:cNvPr id="2058" name="Picture 10" descr="Солевой аккумулятор холода"/>
          <p:cNvPicPr>
            <a:picLocks noChangeAspect="1" noChangeArrowheads="1"/>
          </p:cNvPicPr>
          <p:nvPr/>
        </p:nvPicPr>
        <p:blipFill>
          <a:blip r:embed="rId6" cstate="print"/>
          <a:srcRect l="22129" t="2654" r="24025" b="-731"/>
          <a:stretch>
            <a:fillRect/>
          </a:stretch>
        </p:blipFill>
        <p:spPr bwMode="auto">
          <a:xfrm>
            <a:off x="5940152" y="260648"/>
            <a:ext cx="2304256" cy="3672408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012160" y="3573016"/>
            <a:ext cx="2307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Солевой аккумулятор</a:t>
            </a:r>
          </a:p>
          <a:p>
            <a:pPr algn="ctr"/>
            <a:r>
              <a:rPr lang="ru-RU" dirty="0" smtClean="0"/>
              <a:t> холода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352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Виды и принцип работы сумок-холодильников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sz="16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2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26630" name="Picture 6" descr="https://vtemu.by/wp-content/uploads/2017/05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0648"/>
            <a:ext cx="6264696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264</TotalTime>
  <Words>46</Words>
  <Application>Microsoft Office PowerPoint</Application>
  <PresentationFormat>Экран (4:3)</PresentationFormat>
  <Paragraphs>15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Солнышко</cp:lastModifiedBy>
  <cp:revision>13</cp:revision>
  <dcterms:modified xsi:type="dcterms:W3CDTF">2020-01-26T18:44:47Z</dcterms:modified>
</cp:coreProperties>
</file>