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33"/>
    <a:srgbClr val="CBC2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2826" y="-10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826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79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3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534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632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426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910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820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251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588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409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FA9D7-9CD8-41BC-B0CB-510313C07A99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599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5009" y="2306471"/>
            <a:ext cx="6792771" cy="1364777"/>
          </a:xfrm>
        </p:spPr>
        <p:txBody>
          <a:bodyPr>
            <a:prstTxWarp prst="textStop">
              <a:avLst/>
            </a:prstTxWarp>
            <a:normAutofit fontScale="90000"/>
          </a:bodyPr>
          <a:lstStyle/>
          <a:p>
            <a:r>
              <a:rPr lang="ru-RU" sz="9600" b="1" dirty="0" smtClean="0">
                <a:ln w="0"/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itchFamily="18" charset="0"/>
              </a:rPr>
              <a:t>СЕЛО</a:t>
            </a:r>
            <a:endParaRPr lang="ru-RU" sz="9600" b="1" dirty="0">
              <a:ln w="0"/>
              <a:solidFill>
                <a:srgbClr val="99003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076" name="Picture 4" descr="https://boomcdn.azureedge.net/boomstarter/uploads/project/photo/160377/full_1552825574-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3426" y="4324564"/>
            <a:ext cx="3460393" cy="207623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80" name="Picture 8" descr="https://avatars.mds.yandex.net/get-pdb/228251/20686989-dbfc-45a2-9f25-1741fdfc81e3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274" y="4347241"/>
            <a:ext cx="3350526" cy="205356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906973" y="249005"/>
            <a:ext cx="58071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ТЕМАТИЧЕСКИЙ БЛОК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000" b="1" i="1" dirty="0" smtClean="0">
                <a:solidFill>
                  <a:schemeClr val="bg1"/>
                </a:solidFill>
                <a:latin typeface="Bookman Old Style" pitchFamily="18" charset="0"/>
              </a:rPr>
              <a:t>«Градостроительство, планировка сельских населенных пунктов»</a:t>
            </a:r>
            <a:endParaRPr lang="ru-RU" sz="2000" b="1" i="1" dirty="0">
              <a:solidFill>
                <a:schemeClr val="bg1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87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8960" y="165501"/>
            <a:ext cx="8523027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СЕЛО (ДЕРЕВНЯ)</a:t>
            </a:r>
            <a:r>
              <a:rPr lang="ru-RU" sz="2000" b="1" i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latin typeface="Comic Sans MS" pitchFamily="66" charset="0"/>
              </a:rPr>
              <a:t>–небольшой населённый пункт, жители которого занимаются выращиванием культурных растений и разведением домашних животных.</a:t>
            </a:r>
            <a:endParaRPr lang="ru-RU" sz="2000" dirty="0"/>
          </a:p>
        </p:txBody>
      </p:sp>
      <p:pic>
        <p:nvPicPr>
          <p:cNvPr id="7" name="Picture 4" descr="https://1287689.ssl.1c-bitrix-cdn.ru/upload/iblock/b1a/b1a99c30b48bdeb0afef727d6de9f8a0.jpg?15522808613778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137" y="3353312"/>
            <a:ext cx="4803824" cy="3206553"/>
          </a:xfrm>
          <a:prstGeom prst="rect">
            <a:avLst/>
          </a:prstGeom>
          <a:ln w="38100" cap="sq">
            <a:solidFill>
              <a:srgbClr val="9900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6" descr="https://photos.wikimapia.org/p/00/05/36/76/45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0681" y="1402285"/>
            <a:ext cx="4713727" cy="3146413"/>
          </a:xfrm>
          <a:prstGeom prst="rect">
            <a:avLst/>
          </a:prstGeom>
          <a:ln w="38100" cap="sq">
            <a:solidFill>
              <a:srgbClr val="9900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10" descr="http://socvirus.com.ua/wp-content/uploads/2017/01/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8511" y="4745417"/>
            <a:ext cx="3250170" cy="1832803"/>
          </a:xfrm>
          <a:prstGeom prst="rect">
            <a:avLst/>
          </a:prstGeom>
          <a:ln w="38100" cap="sq">
            <a:solidFill>
              <a:srgbClr val="9900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g-c.photosight.ru/4b1/4576605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911" y="284873"/>
            <a:ext cx="3965622" cy="2740245"/>
          </a:xfrm>
          <a:prstGeom prst="rect">
            <a:avLst/>
          </a:prstGeom>
          <a:ln w="38100" cap="sq">
            <a:solidFill>
              <a:srgbClr val="9900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8" name="Picture 4" descr="https://avatars.mds.yandex.net/get-pdb/966350/22fa4540-89c7-4ce4-8d8e-cea2fdec3235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9178" y="334371"/>
            <a:ext cx="3614572" cy="2710930"/>
          </a:xfrm>
          <a:prstGeom prst="rect">
            <a:avLst/>
          </a:prstGeom>
          <a:ln w="38100" cap="sq">
            <a:solidFill>
              <a:srgbClr val="9900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92" name="Picture 8" descr="http://i.imgur.com/6Rheq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719" y="3840162"/>
            <a:ext cx="3614350" cy="2710763"/>
          </a:xfrm>
          <a:prstGeom prst="rect">
            <a:avLst/>
          </a:prstGeom>
          <a:ln w="38100" cap="sq">
            <a:solidFill>
              <a:srgbClr val="9900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940762" y="3189744"/>
            <a:ext cx="3910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990033"/>
                </a:solidFill>
                <a:latin typeface="Comic Sans MS" pitchFamily="66" charset="0"/>
              </a:rPr>
              <a:t>СЕЛЬСКИЙ ДОМ  </a:t>
            </a:r>
            <a:endParaRPr lang="ru-RU" sz="3200" dirty="0">
              <a:solidFill>
                <a:srgbClr val="990033"/>
              </a:solidFill>
            </a:endParaRPr>
          </a:p>
        </p:txBody>
      </p:sp>
      <p:pic>
        <p:nvPicPr>
          <p:cNvPr id="9" name="Рисунок 8" descr="https://consultmill.ru/wp-content/uploads/2019/08/post_5d568d2f94ae0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6274" y="3889611"/>
            <a:ext cx="3480179" cy="2593075"/>
          </a:xfrm>
          <a:prstGeom prst="rect">
            <a:avLst/>
          </a:prstGeom>
          <a:noFill/>
          <a:ln w="57150">
            <a:solidFill>
              <a:srgbClr val="9900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www.modelleisenbahn.com/p/19/130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0113" y="3676934"/>
            <a:ext cx="4394579" cy="2805753"/>
          </a:xfrm>
          <a:prstGeom prst="rect">
            <a:avLst/>
          </a:prstGeom>
          <a:ln w="38100" cap="sq">
            <a:solidFill>
              <a:srgbClr val="9900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414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AutoShape 1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0" name="AutoShape 1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22" name="AutoShape 1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8" name="Picture 20" descr="https://c.pxhere.com/photos/be/ef/wisconsin_barns_stables_kenoshacounty_pleasantprairie_quarterhorses-323814.jpg!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729" y="3678073"/>
            <a:ext cx="3648500" cy="2736375"/>
          </a:xfrm>
          <a:prstGeom prst="rect">
            <a:avLst/>
          </a:prstGeom>
          <a:ln w="38100" cap="sq">
            <a:solidFill>
              <a:srgbClr val="9900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977992" y="3148801"/>
            <a:ext cx="1574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990033"/>
                </a:solidFill>
                <a:latin typeface="Comic Sans MS" pitchFamily="66" charset="0"/>
              </a:rPr>
              <a:t>ФЕРМА</a:t>
            </a:r>
            <a:endParaRPr lang="ru-RU" sz="3200" dirty="0">
              <a:solidFill>
                <a:srgbClr val="990033"/>
              </a:solidFill>
            </a:endParaRPr>
          </a:p>
        </p:txBody>
      </p:sp>
      <p:pic>
        <p:nvPicPr>
          <p:cNvPr id="17430" name="Picture 22" descr="https://tassbiz.ru/help/wp-content/uploads/2018/01/fermerskie-hozyajstva.jpg"/>
          <p:cNvPicPr>
            <a:picLocks noChangeAspect="1" noChangeArrowheads="1"/>
          </p:cNvPicPr>
          <p:nvPr/>
        </p:nvPicPr>
        <p:blipFill>
          <a:blip r:embed="rId4" cstate="print"/>
          <a:srcRect b="3840"/>
          <a:stretch>
            <a:fillRect/>
          </a:stretch>
        </p:blipFill>
        <p:spPr bwMode="auto">
          <a:xfrm>
            <a:off x="300251" y="254781"/>
            <a:ext cx="4462818" cy="2802318"/>
          </a:xfrm>
          <a:prstGeom prst="rect">
            <a:avLst/>
          </a:prstGeom>
          <a:ln w="38100" cap="sq">
            <a:solidFill>
              <a:srgbClr val="9900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https://dairygood.org/~/media/shared/content/2015/031815farm_r.jpg"/>
          <p:cNvPicPr>
            <a:picLocks noChangeAspect="1" noChangeArrowheads="1"/>
          </p:cNvPicPr>
          <p:nvPr/>
        </p:nvPicPr>
        <p:blipFill>
          <a:blip r:embed="rId5" cstate="print"/>
          <a:srcRect l="10727"/>
          <a:stretch>
            <a:fillRect/>
          </a:stretch>
        </p:blipFill>
        <p:spPr bwMode="auto">
          <a:xfrm>
            <a:off x="4995081" y="245660"/>
            <a:ext cx="3928816" cy="2811438"/>
          </a:xfrm>
          <a:prstGeom prst="rect">
            <a:avLst/>
          </a:prstGeom>
          <a:ln w="38100" cap="sq">
            <a:solidFill>
              <a:srgbClr val="9900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31079" y="2875845"/>
            <a:ext cx="4690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990033"/>
                </a:solidFill>
                <a:latin typeface="Comic Sans MS" pitchFamily="66" charset="0"/>
              </a:rPr>
              <a:t>ЗДАНИЯ СЕЛЬСКОЙ ШКОЛЫ</a:t>
            </a:r>
            <a:endParaRPr lang="ru-RU" sz="2400" dirty="0">
              <a:solidFill>
                <a:srgbClr val="990033"/>
              </a:solidFill>
            </a:endParaRPr>
          </a:p>
        </p:txBody>
      </p:sp>
      <p:pic>
        <p:nvPicPr>
          <p:cNvPr id="18436" name="Picture 4" descr="http://zainsk-inform.ru/images/uploads/news/2019/7/19/93db4a8112bca8e3f489eced5b567c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057" y="244027"/>
            <a:ext cx="3757566" cy="2499173"/>
          </a:xfrm>
          <a:prstGeom prst="rect">
            <a:avLst/>
          </a:prstGeom>
          <a:ln w="38100" cap="sq">
            <a:solidFill>
              <a:srgbClr val="9900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8" name="Picture 6" descr="https://live.staticflickr.com/4446/37671211001_34c7415e76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1564" y="272956"/>
            <a:ext cx="4144240" cy="2456596"/>
          </a:xfrm>
          <a:prstGeom prst="rect">
            <a:avLst/>
          </a:prstGeom>
          <a:ln w="38100" cap="sq">
            <a:solidFill>
              <a:srgbClr val="9900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40" name="Picture 8" descr="http://www.fortress.com.ua/images/1121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960" y="3434687"/>
            <a:ext cx="3874026" cy="2583975"/>
          </a:xfrm>
          <a:prstGeom prst="rect">
            <a:avLst/>
          </a:prstGeom>
          <a:ln w="38100" cap="sq">
            <a:solidFill>
              <a:srgbClr val="9900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106810" y="6208173"/>
            <a:ext cx="2978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990033"/>
                </a:solidFill>
                <a:latin typeface="Comic Sans MS" pitchFamily="66" charset="0"/>
              </a:rPr>
              <a:t> СЕЛЬСКИЙ ХРАМ</a:t>
            </a:r>
            <a:endParaRPr lang="ru-RU" sz="2400" dirty="0">
              <a:solidFill>
                <a:srgbClr val="990033"/>
              </a:solidFill>
            </a:endParaRPr>
          </a:p>
        </p:txBody>
      </p:sp>
      <p:pic>
        <p:nvPicPr>
          <p:cNvPr id="18442" name="Picture 10" descr="https://avatars.mds.yandex.net/get-pdb/752643/71d1a0f0-222f-48d1-b689-83cadc9ea183/s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4829" y="3424196"/>
            <a:ext cx="4039738" cy="2620370"/>
          </a:xfrm>
          <a:prstGeom prst="rect">
            <a:avLst/>
          </a:prstGeom>
          <a:ln w="38100" cap="sq">
            <a:solidFill>
              <a:srgbClr val="9900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8" name="AutoShape 1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0" name="AutoShape 1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326612" y="3066914"/>
            <a:ext cx="5365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990033"/>
                </a:solidFill>
                <a:latin typeface="Comic Sans MS" pitchFamily="66" charset="0"/>
              </a:rPr>
              <a:t>ЗДАНИЯ СЕЛЬСКОГО МАГАЗИНА</a:t>
            </a:r>
            <a:endParaRPr lang="ru-RU" sz="2400" dirty="0">
              <a:solidFill>
                <a:srgbClr val="990033"/>
              </a:solidFill>
            </a:endParaRPr>
          </a:p>
        </p:txBody>
      </p:sp>
      <p:pic>
        <p:nvPicPr>
          <p:cNvPr id="19476" name="Picture 20" descr="http://storage.inovaco.ru/media/cache/ff/3b/36/75/5c/30/ff3b36755c30cc7bbe68ded41225ed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455" y="3514111"/>
            <a:ext cx="3575965" cy="2681974"/>
          </a:xfrm>
          <a:prstGeom prst="rect">
            <a:avLst/>
          </a:prstGeom>
          <a:ln w="38100" cap="sq">
            <a:solidFill>
              <a:srgbClr val="9900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933102" y="6396335"/>
            <a:ext cx="7210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990033"/>
                </a:solidFill>
                <a:latin typeface="Comic Sans MS" pitchFamily="66" charset="0"/>
              </a:rPr>
              <a:t>ЗДАНИЯ СЕЛЬСКОЙ АДМИНИСТРАЦИИ</a:t>
            </a:r>
            <a:endParaRPr lang="ru-RU" sz="2400" dirty="0">
              <a:solidFill>
                <a:srgbClr val="99003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227" y="879854"/>
            <a:ext cx="4447009" cy="2068062"/>
          </a:xfrm>
          <a:prstGeom prst="rect">
            <a:avLst/>
          </a:prstGeom>
          <a:noFill/>
          <a:ln w="38100">
            <a:solidFill>
              <a:srgbClr val="990033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5331" y="900753"/>
            <a:ext cx="3398293" cy="2047164"/>
          </a:xfrm>
          <a:prstGeom prst="rect">
            <a:avLst/>
          </a:prstGeom>
          <a:noFill/>
          <a:ln w="38100">
            <a:solidFill>
              <a:srgbClr val="990033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0454" y="3544367"/>
            <a:ext cx="3849521" cy="2542533"/>
          </a:xfrm>
          <a:prstGeom prst="rect">
            <a:avLst/>
          </a:prstGeom>
          <a:noFill/>
          <a:ln w="38100">
            <a:solidFill>
              <a:srgbClr val="9900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businka32.ru/_fr/14/s1095283.jpg"/>
          <p:cNvPicPr>
            <a:picLocks noChangeAspect="1" noChangeArrowheads="1"/>
          </p:cNvPicPr>
          <p:nvPr/>
        </p:nvPicPr>
        <p:blipFill>
          <a:blip r:embed="rId2" cstate="print"/>
          <a:srcRect l="3607"/>
          <a:stretch>
            <a:fillRect/>
          </a:stretch>
        </p:blipFill>
        <p:spPr bwMode="auto">
          <a:xfrm>
            <a:off x="245659" y="259308"/>
            <a:ext cx="4138095" cy="2797791"/>
          </a:xfrm>
          <a:prstGeom prst="rect">
            <a:avLst/>
          </a:prstGeom>
          <a:ln w="38100" cap="sq">
            <a:solidFill>
              <a:srgbClr val="9900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4" name="Picture 4" descr="https://avatars.mds.yandex.net/get-altay/1525683/2a0000016ae2f8c7b9be78a0df0dbf939954/XXL"/>
          <p:cNvPicPr>
            <a:picLocks noChangeAspect="1" noChangeArrowheads="1"/>
          </p:cNvPicPr>
          <p:nvPr/>
        </p:nvPicPr>
        <p:blipFill>
          <a:blip r:embed="rId3" cstate="print"/>
          <a:srcRect l="8876"/>
          <a:stretch>
            <a:fillRect/>
          </a:stretch>
        </p:blipFill>
        <p:spPr bwMode="auto">
          <a:xfrm>
            <a:off x="4708476" y="278075"/>
            <a:ext cx="4203509" cy="2779024"/>
          </a:xfrm>
          <a:prstGeom prst="rect">
            <a:avLst/>
          </a:prstGeom>
          <a:ln w="38100" cap="sq">
            <a:solidFill>
              <a:srgbClr val="9900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848941" y="3080561"/>
            <a:ext cx="6425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990033"/>
                </a:solidFill>
                <a:latin typeface="Comic Sans MS" pitchFamily="66" charset="0"/>
              </a:rPr>
              <a:t>ЗДАНИЯ СЕЛЬСКОГО ДОМА КУЛЬТУРЫ</a:t>
            </a:r>
            <a:endParaRPr lang="ru-RU" sz="2400" dirty="0">
              <a:solidFill>
                <a:srgbClr val="990033"/>
              </a:solidFill>
            </a:endParaRPr>
          </a:p>
        </p:txBody>
      </p:sp>
      <p:pic>
        <p:nvPicPr>
          <p:cNvPr id="20486" name="Picture 6" descr="http://lubovbezusl.ru/_ph/30/240444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954" y="3593320"/>
            <a:ext cx="4039739" cy="2496873"/>
          </a:xfrm>
          <a:prstGeom prst="rect">
            <a:avLst/>
          </a:prstGeom>
          <a:ln w="38100" cap="sq">
            <a:solidFill>
              <a:srgbClr val="9900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0906" y="6180877"/>
            <a:ext cx="3826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990033"/>
                </a:solidFill>
                <a:latin typeface="Comic Sans MS" pitchFamily="66" charset="0"/>
              </a:rPr>
              <a:t> СЕЛЬСКАЯ БОЛЬНИЦА</a:t>
            </a:r>
            <a:endParaRPr lang="ru-RU" sz="2400" dirty="0">
              <a:solidFill>
                <a:srgbClr val="990033"/>
              </a:solidFill>
            </a:endParaRPr>
          </a:p>
        </p:txBody>
      </p:sp>
      <p:pic>
        <p:nvPicPr>
          <p:cNvPr id="20488" name="Picture 8" descr="https://orki.ru/images/content/2014/10_october/b/zavodmyaso_14142107666125_00.jpg"/>
          <p:cNvPicPr>
            <a:picLocks noChangeAspect="1" noChangeArrowheads="1"/>
          </p:cNvPicPr>
          <p:nvPr/>
        </p:nvPicPr>
        <p:blipFill>
          <a:blip r:embed="rId5" cstate="print"/>
          <a:srcRect b="10892"/>
          <a:stretch>
            <a:fillRect/>
          </a:stretch>
        </p:blipFill>
        <p:spPr bwMode="auto">
          <a:xfrm>
            <a:off x="4704204" y="3620044"/>
            <a:ext cx="4166841" cy="2466857"/>
          </a:xfrm>
          <a:prstGeom prst="rect">
            <a:avLst/>
          </a:prstGeom>
          <a:ln w="38100" cap="sq">
            <a:solidFill>
              <a:srgbClr val="9900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653888" y="6223379"/>
            <a:ext cx="4490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990033"/>
                </a:solidFill>
                <a:latin typeface="Comic Sans MS" pitchFamily="66" charset="0"/>
              </a:rPr>
              <a:t> СЕЛЬСКИЙ ДЕТСКИЙ САД  </a:t>
            </a:r>
            <a:endParaRPr lang="ru-RU" sz="24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admzarinsk.ru/media/cache/1e/eb/58/35/1c/f5/1eeb58351cf5a378bc943bc22df4fe5b.jpg"/>
          <p:cNvPicPr>
            <a:picLocks noChangeAspect="1" noChangeArrowheads="1"/>
          </p:cNvPicPr>
          <p:nvPr/>
        </p:nvPicPr>
        <p:blipFill>
          <a:blip r:embed="rId2" cstate="print"/>
          <a:srcRect b="20773"/>
          <a:stretch>
            <a:fillRect/>
          </a:stretch>
        </p:blipFill>
        <p:spPr bwMode="auto">
          <a:xfrm>
            <a:off x="221208" y="807493"/>
            <a:ext cx="4419031" cy="2625792"/>
          </a:xfrm>
          <a:prstGeom prst="rect">
            <a:avLst/>
          </a:prstGeom>
          <a:ln w="38100" cap="sq">
            <a:solidFill>
              <a:srgbClr val="9900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410774" y="175862"/>
            <a:ext cx="36663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990033"/>
                </a:solidFill>
                <a:latin typeface="Comic Sans MS" pitchFamily="66" charset="0"/>
              </a:rPr>
              <a:t> СОВРЕМЕННОЕ СЕЛО</a:t>
            </a:r>
            <a:endParaRPr lang="ru-RU" sz="2400" dirty="0">
              <a:solidFill>
                <a:srgbClr val="990033"/>
              </a:solidFill>
            </a:endParaRPr>
          </a:p>
        </p:txBody>
      </p:sp>
      <p:sp>
        <p:nvSpPr>
          <p:cNvPr id="21508" name="AutoShape 4" descr="https://b1.culture.ru/c/307500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0" name="Picture 6" descr="https://b1.culture.ru/c/307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6842" y="784747"/>
            <a:ext cx="4053385" cy="2689450"/>
          </a:xfrm>
          <a:prstGeom prst="rect">
            <a:avLst/>
          </a:prstGeom>
          <a:ln w="38100" cap="sq">
            <a:solidFill>
              <a:srgbClr val="9900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14" name="Picture 10" descr="https://i.kurjer.info/wp-content/uploads/2011/09/14/ugolok-prekrasnogo-na-sluchchine-pokrashevo-ot-svyatogo-istochnika-do-melnicy-muzeya/140911_pokrashevo11.jpg"/>
          <p:cNvPicPr>
            <a:picLocks noChangeAspect="1" noChangeArrowheads="1"/>
          </p:cNvPicPr>
          <p:nvPr/>
        </p:nvPicPr>
        <p:blipFill>
          <a:blip r:embed="rId4" cstate="print"/>
          <a:srcRect t="20571" r="5192" b="811"/>
          <a:stretch>
            <a:fillRect/>
          </a:stretch>
        </p:blipFill>
        <p:spPr bwMode="auto">
          <a:xfrm>
            <a:off x="4831307" y="3739487"/>
            <a:ext cx="4080680" cy="2743199"/>
          </a:xfrm>
          <a:prstGeom prst="rect">
            <a:avLst/>
          </a:prstGeom>
          <a:ln w="38100" cap="sq">
            <a:solidFill>
              <a:srgbClr val="9900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https://i.pinimg.com/736x/fb/58/fb/fb58fb8c8350618163949ae891d303c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603" y="3798555"/>
            <a:ext cx="4271749" cy="2684131"/>
          </a:xfrm>
          <a:prstGeom prst="rect">
            <a:avLst/>
          </a:prstGeom>
          <a:noFill/>
          <a:ln w="57150">
            <a:solidFill>
              <a:srgbClr val="9900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1257</TotalTime>
  <Words>60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СЕЛО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sokolova</cp:lastModifiedBy>
  <cp:revision>25</cp:revision>
  <dcterms:created xsi:type="dcterms:W3CDTF">2014-09-29T12:30:26Z</dcterms:created>
  <dcterms:modified xsi:type="dcterms:W3CDTF">2020-02-03T09:58:05Z</dcterms:modified>
</cp:coreProperties>
</file>