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74" r:id="rId7"/>
    <p:sldId id="267" r:id="rId8"/>
    <p:sldId id="268" r:id="rId9"/>
    <p:sldId id="273" r:id="rId10"/>
    <p:sldId id="275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33CC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6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61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858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56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74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02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22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067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72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74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474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A7309-B192-4C96-8D7E-AD0015C3F0B8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B13AC-D468-4DA1-A607-2B9E1D460E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22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s://i.artfile.me/wallpaper/05-04-2015/650x407/korabli-lodki--shlyupki-leto-reka-921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267521" cy="2304256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1556792"/>
            <a:ext cx="8712968" cy="216024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Top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 w="57150">
                  <a:solidFill>
                    <a:srgbClr val="00FFFF"/>
                  </a:solidFill>
                </a:ln>
                <a:solidFill>
                  <a:srgbClr val="0033CC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Times New Roman" pitchFamily="18" charset="0"/>
              </a:rPr>
              <a:t>Речной вокзал</a:t>
            </a:r>
            <a:endParaRPr kumimoji="0" lang="ru-RU" sz="8000" b="1" i="0" u="none" strike="noStrike" kern="1200" cap="none" spc="0" normalizeH="0" baseline="0" noProof="0" dirty="0">
              <a:ln w="57150">
                <a:solidFill>
                  <a:srgbClr val="00FFFF"/>
                </a:solidFill>
              </a:ln>
              <a:solidFill>
                <a:srgbClr val="0033CC"/>
              </a:solidFill>
              <a:effectLst/>
              <a:uLnTx/>
              <a:uFillTx/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260648"/>
            <a:ext cx="4176464" cy="1569660"/>
          </a:xfrm>
          <a:prstGeom prst="rect">
            <a:avLst/>
          </a:prstGeom>
          <a:ln w="76200">
            <a:solidFill>
              <a:srgbClr val="0033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latin typeface="Bookman Old Style" pitchFamily="18" charset="0"/>
              </a:rPr>
              <a:t>ТЕМАТИЧЕСКИЙ БЛОК </a:t>
            </a:r>
          </a:p>
          <a:p>
            <a:pPr algn="ctr">
              <a:defRPr/>
            </a:pP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«</a:t>
            </a:r>
            <a:r>
              <a:rPr lang="ru-RU" sz="2400" b="1" i="1" dirty="0" smtClean="0">
                <a:solidFill>
                  <a:srgbClr val="0070C0"/>
                </a:solidFill>
                <a:latin typeface="Bookman Old Style" pitchFamily="18" charset="0"/>
              </a:rPr>
              <a:t>Эксплуатация водного транспорта, судовождение»</a:t>
            </a:r>
            <a:endParaRPr lang="ru-RU" sz="2400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C:\Users\sokolova\Desktop\2018_12_10-01-039_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4029075" cy="268605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2413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126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CC"/>
                </a:solidFill>
                <a:latin typeface="Bookman Old Style" pitchFamily="18" charset="0"/>
              </a:rPr>
              <a:t>Зал ожиданий, касса</a:t>
            </a:r>
            <a:endParaRPr lang="ru-RU" sz="4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C:\Users\sokolova\Desktop\A2a4Q1_CQAA2UJx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888432" cy="264337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https://avatars.mds.yandex.net/get-altay/1363376/2a000001643ac742b3ffaa7c300818db0586/XX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3715891" cy="3096344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 descr="C:\Users\sokolova\Desktop\Снимок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4464496" cy="259228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34753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http://lenmontage.ru/photo/MP_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048672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13433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s\Desktop\Для конструирование\4f78fac94bd3a792318e0687c866a76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39"/>
          <a:stretch/>
        </p:blipFill>
        <p:spPr bwMode="auto">
          <a:xfrm>
            <a:off x="395536" y="260648"/>
            <a:ext cx="4798867" cy="3168352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s\Desktop\Для конструирование\79_bi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3" r="12595"/>
          <a:stretch/>
        </p:blipFill>
        <p:spPr bwMode="auto">
          <a:xfrm>
            <a:off x="3550501" y="2852936"/>
            <a:ext cx="5593499" cy="3743325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04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79"/>
          <a:stretch>
            <a:fillRect/>
          </a:stretch>
        </p:blipFill>
        <p:spPr bwMode="auto">
          <a:xfrm>
            <a:off x="3131840" y="2276872"/>
            <a:ext cx="5771529" cy="4104456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s\Desktop\Для конструирование\8688665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69"/>
          <a:stretch/>
        </p:blipFill>
        <p:spPr bwMode="auto">
          <a:xfrm>
            <a:off x="611560" y="476672"/>
            <a:ext cx="4469221" cy="3240360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73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s\Desktop\Для конструирование\8a92438dab7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" t="-1555" r="3751" b="1555"/>
          <a:stretch/>
        </p:blipFill>
        <p:spPr bwMode="auto">
          <a:xfrm>
            <a:off x="755576" y="548680"/>
            <a:ext cx="7582166" cy="5255417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32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sokolova\Desktop\Снимок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7272808" cy="5256584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8838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CC"/>
                </a:solidFill>
                <a:latin typeface="Bookman Old Style" pitchFamily="18" charset="0"/>
              </a:rPr>
              <a:t>Набережная</a:t>
            </a:r>
            <a:endParaRPr lang="ru-RU" sz="40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65979" cy="2664296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20"/>
          <a:stretch/>
        </p:blipFill>
        <p:spPr bwMode="auto">
          <a:xfrm>
            <a:off x="4860032" y="4077072"/>
            <a:ext cx="3840426" cy="2448272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590855" cy="2517468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sokolova\Desktop\Снимок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052736"/>
            <a:ext cx="3765798" cy="2664296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6050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9330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CC"/>
                </a:solidFill>
                <a:latin typeface="Bookman Old Style" pitchFamily="18" charset="0"/>
              </a:rPr>
              <a:t>Причал.</a:t>
            </a:r>
            <a:endParaRPr lang="ru-RU" sz="40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pic>
        <p:nvPicPr>
          <p:cNvPr id="11266" name="Picture 2" descr="C:\Users\Users\Desktop\Для конструирование\причал\я.к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600400" cy="2398766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584154" cy="2448272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4432300" cy="2996407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63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CC"/>
                </a:solidFill>
                <a:latin typeface="Bookman Old Style" pitchFamily="18" charset="0"/>
              </a:rPr>
              <a:t>Мостки</a:t>
            </a:r>
            <a:endParaRPr lang="ru-RU" sz="40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377952" cy="2532312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742500" cy="2515451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600399" cy="2592288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doskivdom.spb.ru/images/l-konstr/prichal/pr4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77072"/>
            <a:ext cx="3312368" cy="2448272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33553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" y="0"/>
            <a:ext cx="9138351" cy="677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CC"/>
                </a:solidFill>
                <a:latin typeface="Bookman Old Style" pitchFamily="18" charset="0"/>
              </a:rPr>
              <a:t>Диспетчерская</a:t>
            </a:r>
            <a:endParaRPr lang="ru-RU" sz="40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474469" cy="3081338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464496" cy="3073407"/>
          </a:xfrm>
          <a:prstGeom prst="rect">
            <a:avLst/>
          </a:prstGeom>
          <a:ln w="38100" cap="sq">
            <a:solidFill>
              <a:srgbClr val="00FF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35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20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Набережная</vt:lpstr>
      <vt:lpstr>Причал.</vt:lpstr>
      <vt:lpstr>Мостки</vt:lpstr>
      <vt:lpstr>Диспетчерская</vt:lpstr>
      <vt:lpstr>Зал ожиданий, касса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Речной вакзал</dc:title>
  <dc:creator>Users</dc:creator>
  <cp:lastModifiedBy>sokolova</cp:lastModifiedBy>
  <cp:revision>18</cp:revision>
  <dcterms:created xsi:type="dcterms:W3CDTF">2017-10-09T06:29:41Z</dcterms:created>
  <dcterms:modified xsi:type="dcterms:W3CDTF">2020-02-03T08:05:50Z</dcterms:modified>
</cp:coreProperties>
</file>