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21" r:id="rId3"/>
    <p:sldId id="315" r:id="rId4"/>
    <p:sldId id="316" r:id="rId5"/>
    <p:sldId id="317" r:id="rId6"/>
    <p:sldId id="318" r:id="rId7"/>
    <p:sldId id="319" r:id="rId8"/>
    <p:sldId id="320" r:id="rId9"/>
    <p:sldId id="322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8" d="100"/>
          <a:sy n="98" d="100"/>
        </p:scale>
        <p:origin x="-201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8EFF-7CA6-466C-B53C-70EDD7031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0422-8935-45FB-98D0-8366148A4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82E2-F03B-4E0F-90F6-950C025D7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DAB7-76FF-4BA2-B6F4-21D216B1C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5835-8269-4327-9117-104C67C94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126B-ED39-4C05-BF32-B483E5BCA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34E3-3C32-40AA-8901-61786751F0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E952-285E-4EBD-84FA-96DAB1316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9924A-D9FD-4BCF-8DCA-EB7039294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4719-4ECC-47B8-9BC4-18EDAB1C78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56F6-957F-4AA6-89FB-2FEA11B11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C5CC1A4-06E1-4849-B23B-6A2A8930A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52400"/>
            <a:ext cx="3276600" cy="17145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dirty="0">
                <a:latin typeface="Bookman Old Style" pitchFamily="18" charset="0"/>
              </a:rPr>
              <a:t>ТЕМАТИЧЕСКИЙ БЛОК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i="1" dirty="0">
                <a:latin typeface="Bookman Old Style" pitchFamily="18" charset="0"/>
              </a:rPr>
              <a:t>«Организация производства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i="1" dirty="0">
                <a:latin typeface="Bookman Old Style" pitchFamily="18" charset="0"/>
              </a:rPr>
              <a:t>(по отраслям)»</a:t>
            </a:r>
            <a:r>
              <a:rPr lang="ru-RU" sz="2000" b="1" i="1" dirty="0">
                <a:latin typeface="Bookman Old Style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8" name="Picture 2" descr="https://avatars.mds.yandex.net/get-altay/223006/2a0000015b173a822428c8fb915ed0122df3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749822" cy="44206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95600" y="533400"/>
            <a:ext cx="603081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ХЛЕБОЗАВОД</a:t>
            </a:r>
          </a:p>
        </p:txBody>
      </p:sp>
      <p:pic>
        <p:nvPicPr>
          <p:cNvPr id="24582" name="Picture 6" descr="http://900igr.net/up/datai/207541/0026-05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200400" cy="216827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249592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s://img2.vitaportal.ru/sites/default/files/87453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288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cdn1.img.sputnik-abkhazia.info/images/102530/63/1025306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805405" cy="3200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https://avatars.mds.yandex.net/get-pdb/1900761/1dac0286-c3b3-4640-a17f-f3c55d7b219e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5347073" cy="347503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5791200" y="3810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>
                <a:solidFill>
                  <a:srgbClr val="C00000"/>
                </a:solidFill>
                <a:latin typeface="Bookman Old Style" pitchFamily="18" charset="0"/>
              </a:rPr>
              <a:t>МУЧНОЙ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i="1">
                <a:solidFill>
                  <a:srgbClr val="C00000"/>
                </a:solidFill>
                <a:latin typeface="Bookman Old Style" pitchFamily="18" charset="0"/>
              </a:rPr>
              <a:t>СКЛАД</a:t>
            </a:r>
            <a:endParaRPr lang="ru-RU" sz="3200" b="1" i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cdn.the-village.ru/the-village.ru/post_image-image/aFlTIl7qcKwAZkDRBPYoCw-wid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AutoShape 6" descr="https://img-fotki.yandex.ru/get/9328/154918759.b6/0_b8763_f8eebe77_XXL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AutoShape 8" descr="https://img-fotki.yandex.ru/get/9328/154918759.b6/0_b8763_f8eebe77_XXL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10" descr="https://img-fotki.yandex.ru/get/9328/154918759.b6/0_b8763_f8eebe77_XXL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8100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>
                <a:solidFill>
                  <a:srgbClr val="C00000"/>
                </a:solidFill>
                <a:latin typeface="Bookman Old Style" pitchFamily="18" charset="0"/>
              </a:rPr>
              <a:t>ТЕСТОМЕСИЛЬНЫЙ ЦЕХ</a:t>
            </a:r>
            <a:endParaRPr lang="ru-RU" sz="3200" b="1" i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127" name="AutoShape 12" descr="https://img-fotki.yandex.ru/get/9167/154918759.b6/0_b8769_4362c79e_XXL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7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https://cdn.the-village.ru/the-village.ru/post_image-image/aFlTIl7qcKwAZkDRBPYoCw-wide.jpg"/>
          <p:cNvPicPr>
            <a:picLocks noChangeAspect="1" noChangeArrowheads="1"/>
          </p:cNvPicPr>
          <p:nvPr/>
        </p:nvPicPr>
        <p:blipFill>
          <a:blip r:embed="rId3" cstate="print"/>
          <a:srcRect l="7207" b="2703"/>
          <a:stretch>
            <a:fillRect/>
          </a:stretch>
        </p:blipFill>
        <p:spPr bwMode="auto">
          <a:xfrm>
            <a:off x="4876800" y="838200"/>
            <a:ext cx="3706283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4" descr="https://ds05.infourok.ru/uploads/ex/111b/0002f74a-11467255/img23.jpg"/>
          <p:cNvPicPr>
            <a:picLocks noChangeAspect="1" noChangeArrowheads="1"/>
          </p:cNvPicPr>
          <p:nvPr/>
        </p:nvPicPr>
        <p:blipFill>
          <a:blip r:embed="rId4" cstate="print"/>
          <a:srcRect l="3750" t="7500" r="4375" b="5000"/>
          <a:stretch>
            <a:fillRect/>
          </a:stretch>
        </p:blipFill>
        <p:spPr bwMode="auto">
          <a:xfrm>
            <a:off x="304800" y="3810000"/>
            <a:ext cx="37338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910" name="Picture 22" descr="https://pbs.twimg.com/media/ClktrdOWkAE7ItU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3810000" cy="273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 txBox="1">
            <a:spLocks/>
          </p:cNvSpPr>
          <p:nvPr/>
        </p:nvSpPr>
        <p:spPr bwMode="auto">
          <a:xfrm>
            <a:off x="38100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>
                <a:solidFill>
                  <a:srgbClr val="C00000"/>
                </a:solidFill>
                <a:latin typeface="Bookman Old Style" pitchFamily="18" charset="0"/>
              </a:rPr>
              <a:t>ФОРМОВОЧНЫЙ ЦЕХ</a:t>
            </a:r>
            <a:endParaRPr lang="ru-RU" sz="3200" b="1" i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Picture 18" descr="http://grodnonews.by/upload/medialibrary/f5e/f5e181e456a56a89acd8c079d19f6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659888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4" name="Picture 2" descr="https://mtdata.ru/u25/photoDEC1/20016097631-0/original.jpg"/>
          <p:cNvPicPr>
            <a:picLocks noChangeAspect="1" noChangeArrowheads="1"/>
          </p:cNvPicPr>
          <p:nvPr/>
        </p:nvPicPr>
        <p:blipFill>
          <a:blip r:embed="rId3" cstate="print"/>
          <a:srcRect b="2090"/>
          <a:stretch>
            <a:fillRect/>
          </a:stretch>
        </p:blipFill>
        <p:spPr bwMode="auto">
          <a:xfrm>
            <a:off x="5105400" y="4038600"/>
            <a:ext cx="3733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4" descr="https://ds03.infourok.ru/uploads/ex/0be0/0004b347-9bccdf79/img14.jpg"/>
          <p:cNvPicPr>
            <a:picLocks noChangeAspect="1" noChangeArrowheads="1"/>
          </p:cNvPicPr>
          <p:nvPr/>
        </p:nvPicPr>
        <p:blipFill>
          <a:blip r:embed="rId4" cstate="print"/>
          <a:srcRect l="2027" t="8108" r="2703" b="5405"/>
          <a:stretch>
            <a:fillRect/>
          </a:stretch>
        </p:blipFill>
        <p:spPr bwMode="auto">
          <a:xfrm>
            <a:off x="381000" y="4114800"/>
            <a:ext cx="3581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8" name="Picture 6" descr="https://www.tourprom.ru/site_media/images/countries/big_yuk_1286_1-bolgar_08092015195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14400"/>
            <a:ext cx="3659887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 rot="2157427">
            <a:off x="3470275" y="6045200"/>
            <a:ext cx="450850" cy="3238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90800" y="2971800"/>
            <a:ext cx="1219200" cy="457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 descr="https://ds05.infourok.ru/uploads/ex/0d26/0003f13d-95ff75df/img26.jpg"/>
          <p:cNvPicPr>
            <a:picLocks noChangeAspect="1" noChangeArrowheads="1"/>
          </p:cNvPicPr>
          <p:nvPr/>
        </p:nvPicPr>
        <p:blipFill>
          <a:blip r:embed="rId3" cstate="print"/>
          <a:srcRect l="11505" t="4602" r="1055" b="6424"/>
          <a:stretch>
            <a:fillRect/>
          </a:stretch>
        </p:blipFill>
        <p:spPr bwMode="auto">
          <a:xfrm>
            <a:off x="4953000" y="762000"/>
            <a:ext cx="3694387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>
                <a:solidFill>
                  <a:srgbClr val="C00000"/>
                </a:solidFill>
                <a:latin typeface="Bookman Old Style" pitchFamily="18" charset="0"/>
              </a:rPr>
              <a:t>ПЕКАРНЫЙ ЦЕХ</a:t>
            </a:r>
            <a:endParaRPr lang="ru-RU" sz="3200" b="1" i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s://s14.stc.all.kpcdn.net/share/i/12/3665383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8862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2" name="Picture 6" descr="https://tocrypto.ru/content/uploads/2019/10/oven-unloader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0"/>
            <a:ext cx="3657600" cy="2695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bshe.net/upload/000/u11/8b/b8/c490af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810000" cy="2534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4" name="Picture 4" descr="http://bread.su/uploads/posts/2016-07-26/thumbs/1469526249_681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903277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8" name="Picture 8" descr="https://findesk.ru/upload/iblock/c6b/c6b2b1574c8390e55e7f8a07b3e5b7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98243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0" name="Picture 10" descr="https://old2.aikyn.kz/files/2017/06/n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3805231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48.userapi.com/c851236/v851236799/15a20e/koECmqsvH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3604352" cy="2412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 descr="https://i.ytimg.com/vi/uWNNtAPLl_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470399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2" name="Picture 8" descr="https://severpost.ru/docs/upload/1450428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659887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Подзаголовок 2"/>
          <p:cNvSpPr txBox="1">
            <a:spLocks/>
          </p:cNvSpPr>
          <p:nvPr/>
        </p:nvSpPr>
        <p:spPr bwMode="auto">
          <a:xfrm>
            <a:off x="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>
                <a:solidFill>
                  <a:srgbClr val="C00000"/>
                </a:solidFill>
                <a:latin typeface="Bookman Old Style" pitchFamily="18" charset="0"/>
              </a:rPr>
              <a:t>КОНДИТЕРСКИЙ ЦЕХ</a:t>
            </a:r>
            <a:endParaRPr lang="ru-RU" sz="3200" b="1" i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1996" name="Picture 12" descr="https://restojob.ru/media/brend/photos/1534166120.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838200"/>
            <a:ext cx="3351893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regnum.ru/uploads/pictures/news/2017/08/25/regnum_picture_1503672446202314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937125" cy="3276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4" descr="https://www.espreso.rs/data/images/2016/06/13/16/35569_peciva_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876800" cy="3657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</TotalTime>
  <Words>21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sokolova</dc:creator>
  <cp:lastModifiedBy>sokolova</cp:lastModifiedBy>
  <cp:revision>87</cp:revision>
  <cp:lastPrinted>1601-01-01T00:00:00Z</cp:lastPrinted>
  <dcterms:created xsi:type="dcterms:W3CDTF">1601-01-01T00:00:00Z</dcterms:created>
  <dcterms:modified xsi:type="dcterms:W3CDTF">2020-02-04T04:57:06Z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