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3" r:id="rId2"/>
    <p:sldId id="286" r:id="rId3"/>
    <p:sldId id="284" r:id="rId4"/>
    <p:sldId id="257" r:id="rId5"/>
    <p:sldId id="288" r:id="rId6"/>
    <p:sldId id="293" r:id="rId7"/>
    <p:sldId id="290" r:id="rId8"/>
    <p:sldId id="291" r:id="rId9"/>
    <p:sldId id="294" r:id="rId10"/>
    <p:sldId id="295" r:id="rId11"/>
    <p:sldId id="29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08A8B-12BA-4E25-8622-BE498F91523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D2555-C060-41B6-A58F-B28B644F8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D2555-C060-41B6-A58F-B28B644F863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D2555-C060-41B6-A58F-B28B644F863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2AD7-872B-4416-B075-2E49D590D9E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BF4-D220-4C02-B24F-C0D265A1C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314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2AD7-872B-4416-B075-2E49D590D9E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BF4-D220-4C02-B24F-C0D265A1C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03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2AD7-872B-4416-B075-2E49D590D9E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BF4-D220-4C02-B24F-C0D265A1C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64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2AD7-872B-4416-B075-2E49D590D9E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BF4-D220-4C02-B24F-C0D265A1C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37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2AD7-872B-4416-B075-2E49D590D9E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BF4-D220-4C02-B24F-C0D265A1C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40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2AD7-872B-4416-B075-2E49D590D9E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BF4-D220-4C02-B24F-C0D265A1C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553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2AD7-872B-4416-B075-2E49D590D9E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BF4-D220-4C02-B24F-C0D265A1C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90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2AD7-872B-4416-B075-2E49D590D9E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BF4-D220-4C02-B24F-C0D265A1C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33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2AD7-872B-4416-B075-2E49D590D9E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BF4-D220-4C02-B24F-C0D265A1C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0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2AD7-872B-4416-B075-2E49D590D9E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BF4-D220-4C02-B24F-C0D265A1C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1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2AD7-872B-4416-B075-2E49D590D9E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BF4-D220-4C02-B24F-C0D265A1C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13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2AD7-872B-4416-B075-2E49D590D9E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E5BF4-D220-4C02-B24F-C0D265A1C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34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9511" y="3244334"/>
            <a:ext cx="4364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Эксплуатация автомобильного транспорта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3040" y="2996952"/>
            <a:ext cx="864096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СПЕЦИАЛЬНЫЕ АВТОМОБИЛИ</a:t>
            </a:r>
            <a:endParaRPr lang="ru-RU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11560" y="404664"/>
            <a:ext cx="3960440" cy="19442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ТЕМАТИЧЕСКИЙ БЛОК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«Эксплуатация автомобильного транспорта»</a:t>
            </a:r>
            <a:endParaRPr lang="ru-RU" sz="2400" b="1" i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s\Desktop\Новая папка (2)\pricep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1" t="-1" r="5901" b="2614"/>
          <a:stretch/>
        </p:blipFill>
        <p:spPr bwMode="auto">
          <a:xfrm>
            <a:off x="395536" y="476671"/>
            <a:ext cx="7887963" cy="511256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7744" y="5301208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Bookman Old Style" pitchFamily="18" charset="0"/>
              </a:rPr>
              <a:t>Тя́гово-сцепно́е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устро́йство</a:t>
            </a:r>
            <a:r>
              <a:rPr lang="ru-RU" sz="2000" dirty="0" smtClean="0">
                <a:latin typeface="Bookman Old Style" pitchFamily="18" charset="0"/>
              </a:rPr>
              <a:t> (</a:t>
            </a:r>
            <a:r>
              <a:rPr lang="ru-RU" sz="2000" b="1" dirty="0" err="1" smtClean="0">
                <a:latin typeface="Bookman Old Style" pitchFamily="18" charset="0"/>
              </a:rPr>
              <a:t>фарко́п</a:t>
            </a:r>
            <a:r>
              <a:rPr lang="ru-RU" sz="2000" dirty="0" smtClean="0">
                <a:latin typeface="Bookman Old Style" pitchFamily="18" charset="0"/>
              </a:rPr>
              <a:t>) — устройство, предназначенное для буксировки грузовых и легковых прицепов транспортным средством (тягачом).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8640"/>
            <a:ext cx="1869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ФАРКОП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7108" name="Picture 4" descr="https://perm.express-shina.ru/images/model/Farkop/Leader_Plus/N107-F_NISSAN_NAVARA_Double_Cab_D40_so_stupenjkoy_2005-/N107-F_NISSAN_NAVARA_Double_Cab_D40_so_stupenjkoy_2005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636912"/>
            <a:ext cx="458361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dop96.ru/gallery/product/1439/194_2.jpg"/>
          <p:cNvPicPr>
            <a:picLocks noChangeAspect="1" noChangeArrowheads="1"/>
          </p:cNvPicPr>
          <p:nvPr/>
        </p:nvPicPr>
        <p:blipFill>
          <a:blip r:embed="rId5" cstate="print"/>
          <a:srcRect l="1339" t="12500" r="14286" b="14286"/>
          <a:stretch>
            <a:fillRect/>
          </a:stretch>
        </p:blipFill>
        <p:spPr bwMode="auto">
          <a:xfrm flipH="1">
            <a:off x="251520" y="692696"/>
            <a:ext cx="4536504" cy="295232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0100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260648"/>
            <a:ext cx="5364088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CC0066"/>
                </a:solidFill>
                <a:latin typeface="Bookman Old Style" pitchFamily="18" charset="0"/>
              </a:rPr>
              <a:t>РАЗНОВИДНОСТИ СПЕЦТРАНСПОРТА</a:t>
            </a:r>
            <a:endParaRPr lang="ru-RU" sz="3600" b="1" i="1" dirty="0">
              <a:solidFill>
                <a:srgbClr val="CC0066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1942078/27d10f15-c8c5-467b-be68-3a708c8100ae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8192910" cy="460851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0100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188640"/>
            <a:ext cx="4467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ПОЖАРНАЯ МАШИНА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5208" y="5301208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Пожарный автомобиль</a:t>
            </a:r>
            <a:r>
              <a:rPr lang="ru-RU" sz="2000" dirty="0" smtClean="0">
                <a:latin typeface="Bookman Old Style" pitchFamily="18" charset="0"/>
              </a:rPr>
              <a:t> — оперативное транспортное средство, которое оснащёно пожарно-техническим вооружением, оборудованием и используемое при пожарно-спасательных работах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9" name="Picture 2" descr="C:\Users\Users\Desktop\Новая папка (2)\maxresdefaul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2" t="21739" r="2032" b="11594"/>
          <a:stretch>
            <a:fillRect/>
          </a:stretch>
        </p:blipFill>
        <p:spPr bwMode="auto">
          <a:xfrm>
            <a:off x="251520" y="692696"/>
            <a:ext cx="6048672" cy="2502899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kamaz45.ru/wp-content/uploads/2016/09/img_0795_opt_0.jpg"/>
          <p:cNvPicPr>
            <a:picLocks noChangeAspect="1" noChangeArrowheads="1"/>
          </p:cNvPicPr>
          <p:nvPr/>
        </p:nvPicPr>
        <p:blipFill>
          <a:blip r:embed="rId4" cstate="print"/>
          <a:srcRect b="9630"/>
          <a:stretch>
            <a:fillRect/>
          </a:stretch>
        </p:blipFill>
        <p:spPr bwMode="auto">
          <a:xfrm>
            <a:off x="4572000" y="3068960"/>
            <a:ext cx="4052657" cy="230425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88640"/>
            <a:ext cx="5888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СПОРТИВНЫЙ АВТОМОБИЛЬ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9" name="Picture 2" descr="C:\Users\Users\Desktop\Новая папка (2)\ferrari-italia-sportkar-krasnyj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79" b="21983"/>
          <a:stretch>
            <a:fillRect/>
          </a:stretch>
        </p:blipFill>
        <p:spPr bwMode="auto">
          <a:xfrm>
            <a:off x="251521" y="764704"/>
            <a:ext cx="5184576" cy="2185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s\Desktop\Новая папка (2)\db4e034fd9503e270dfb5193e268b908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2" t="15686" r="5882" b="24930"/>
          <a:stretch>
            <a:fillRect/>
          </a:stretch>
        </p:blipFill>
        <p:spPr bwMode="auto">
          <a:xfrm flipH="1">
            <a:off x="3779912" y="2996952"/>
            <a:ext cx="4896544" cy="242539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87624" y="5301208"/>
            <a:ext cx="7956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Спортивный автомобиль</a:t>
            </a:r>
            <a:r>
              <a:rPr lang="ru-RU" sz="2000" dirty="0" smtClean="0">
                <a:latin typeface="Bookman Old Style" pitchFamily="18" charset="0"/>
              </a:rPr>
              <a:t> или </a:t>
            </a:r>
            <a:r>
              <a:rPr lang="ru-RU" sz="2000" b="1" dirty="0" err="1" smtClean="0">
                <a:latin typeface="Bookman Old Style" pitchFamily="18" charset="0"/>
              </a:rPr>
              <a:t>спорткар</a:t>
            </a:r>
            <a:r>
              <a:rPr lang="ru-RU" sz="2000" dirty="0" smtClean="0">
                <a:latin typeface="Bookman Old Style" pitchFamily="18" charset="0"/>
              </a:rPr>
              <a:t> условно-обобщённое наименование широкого класса двух-, редко четырёхместных легковых автомобилей, имеющих более высокие скоростные качества и низкую посадку кузова </a:t>
            </a:r>
            <a:endParaRPr 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0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23728" y="260648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ПРИЦЕП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5229200"/>
            <a:ext cx="6120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Прицеп</a:t>
            </a:r>
            <a:r>
              <a:rPr lang="ru-RU" sz="2000" dirty="0" smtClean="0">
                <a:latin typeface="Bookman Old Style" pitchFamily="18" charset="0"/>
              </a:rPr>
              <a:t> – это самостоятельное транспортное средство, не оснащенное двигателем. Его движение осуществляется посредством прикладывания механической силы другого передвижного устройст</a:t>
            </a:r>
            <a:r>
              <a:rPr lang="ru-RU" sz="2000" dirty="0" smtClean="0"/>
              <a:t>ва</a:t>
            </a:r>
            <a:r>
              <a:rPr lang="ru-RU" dirty="0" smtClean="0"/>
              <a:t>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026" name="Picture 2" descr="C:\Users\Оксана\Desktop\HMMWV_3q_ton_trailer_M1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675187" cy="247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Оксана\Desktop\Mehrachsiger_Anhaenger.jpg"/>
          <p:cNvPicPr>
            <a:picLocks noChangeAspect="1" noChangeArrowheads="1"/>
          </p:cNvPicPr>
          <p:nvPr/>
        </p:nvPicPr>
        <p:blipFill>
          <a:blip r:embed="rId4" cstate="print"/>
          <a:srcRect l="10885" t="8327" r="3392" b="8406"/>
          <a:stretch>
            <a:fillRect/>
          </a:stretch>
        </p:blipFill>
        <p:spPr bwMode="auto">
          <a:xfrm>
            <a:off x="3635896" y="2780928"/>
            <a:ext cx="5206178" cy="247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100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A500"/>
                </a:solidFill>
                <a:effectLst/>
                <a:latin typeface="Arial" pitchFamily="34" charset="0"/>
                <a:cs typeface="Arial" pitchFamily="34" charset="0"/>
              </a:rPr>
              <a:t>Прицеп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 – это самостоятельное транспортное средство, не оснащенное двигателем. Его движение осуществляется посредством прикладывания механической силы другого передвижного устройства.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0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</a:t>
            </a:r>
          </a:p>
        </p:txBody>
      </p:sp>
      <p:pic>
        <p:nvPicPr>
          <p:cNvPr id="46084" name="Picture 4" descr="https://nta69.ru/upload/iblock/6c3/6c3754893047aca6cef7c156f078ee18.jpg"/>
          <p:cNvPicPr>
            <a:picLocks noChangeAspect="1" noChangeArrowheads="1"/>
          </p:cNvPicPr>
          <p:nvPr/>
        </p:nvPicPr>
        <p:blipFill>
          <a:blip r:embed="rId3" cstate="print"/>
          <a:srcRect l="9750" t="13602" r="20162" b="5689"/>
          <a:stretch>
            <a:fillRect/>
          </a:stretch>
        </p:blipFill>
        <p:spPr bwMode="auto">
          <a:xfrm>
            <a:off x="4860032" y="3212976"/>
            <a:ext cx="4140968" cy="3168352"/>
          </a:xfrm>
          <a:prstGeom prst="rect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pic>
        <p:nvPicPr>
          <p:cNvPr id="7" name="Рисунок 6" descr="C:\Users\sokolova\Desktop\Снимок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4664"/>
            <a:ext cx="6572250" cy="2838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Рисунок 8" descr="C:\Users\sokolova\Desktop\img_93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56992"/>
            <a:ext cx="3905250" cy="2571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188640"/>
            <a:ext cx="2959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ПОЛУПРИЦЕП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052" name="Picture 4" descr="https://i0.wp.com/trieratruck.ru/wp-content/uploads/2018/04/brandsDnpBO7_img-2.jpg?w=2340&amp;ssl=1"/>
          <p:cNvPicPr>
            <a:picLocks noChangeAspect="1" noChangeArrowheads="1"/>
          </p:cNvPicPr>
          <p:nvPr/>
        </p:nvPicPr>
        <p:blipFill>
          <a:blip r:embed="rId3" cstate="print"/>
          <a:srcRect t="21750" b="20760"/>
          <a:stretch>
            <a:fillRect/>
          </a:stretch>
        </p:blipFill>
        <p:spPr bwMode="auto">
          <a:xfrm>
            <a:off x="3275856" y="2996952"/>
            <a:ext cx="567815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bestkran.ru/wp-content/uploads/polupricepy-wielton/ns3-sp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764704"/>
            <a:ext cx="467571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987824" y="5226784"/>
            <a:ext cx="61561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Полуприцеп</a:t>
            </a:r>
            <a:r>
              <a:rPr lang="ru-RU" sz="2000" dirty="0" smtClean="0">
                <a:latin typeface="Bookman Old Style" pitchFamily="18" charset="0"/>
              </a:rPr>
              <a:t> – это разновидность прицепа, которому необходимо передней частью опираться на тягач, так как он не в состоянии самостоятельно удерживать равновесие.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2780928"/>
            <a:ext cx="3437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ПОЛУПРИЦЕП БОРТОВОЙ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836712"/>
            <a:ext cx="3507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ПОЛУПРИЦЕП ТЕНТОВЫЙ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0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8132" name="Picture 4" descr="https://avatars.mds.yandex.net/get-pdb/2028552/1e957d11-32e1-4085-8329-4cc150a9db19/s1200"/>
          <p:cNvPicPr>
            <a:picLocks noChangeAspect="1" noChangeArrowheads="1"/>
          </p:cNvPicPr>
          <p:nvPr/>
        </p:nvPicPr>
        <p:blipFill>
          <a:blip r:embed="rId4" cstate="print"/>
          <a:srcRect b="7692"/>
          <a:stretch>
            <a:fillRect/>
          </a:stretch>
        </p:blipFill>
        <p:spPr bwMode="auto">
          <a:xfrm>
            <a:off x="3275856" y="3284984"/>
            <a:ext cx="547224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i.ebayimg.com/00/s/NTcwWDEwNDU=/z/fmsAAOSwuLZY3lJQ/$_57.PNG?set_id=8800005007"/>
          <p:cNvPicPr>
            <a:picLocks noChangeAspect="1" noChangeArrowheads="1"/>
          </p:cNvPicPr>
          <p:nvPr/>
        </p:nvPicPr>
        <p:blipFill>
          <a:blip r:embed="rId5" cstate="print"/>
          <a:srcRect l="12298" t="6632" r="10661" b="12464"/>
          <a:stretch>
            <a:fillRect/>
          </a:stretch>
        </p:blipFill>
        <p:spPr bwMode="auto">
          <a:xfrm>
            <a:off x="0" y="404664"/>
            <a:ext cx="540555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83568" y="260648"/>
            <a:ext cx="4229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ПОЛУПРИЦЕП САМОСВАЛЬНЫЙ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2924944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ПОЛУПРИЦЕП ШТОРНЫЙ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0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sokolova\Desktop\с прицепо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681260" cy="244827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31640" y="2708920"/>
            <a:ext cx="13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 прицепом</a:t>
            </a:r>
            <a:endParaRPr lang="ru-RU" b="1" dirty="0"/>
          </a:p>
        </p:txBody>
      </p:sp>
      <p:pic>
        <p:nvPicPr>
          <p:cNvPr id="6" name="Рисунок 5" descr="C:\Users\sokolova\Desktop\с полу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708920"/>
            <a:ext cx="4248472" cy="18002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48064" y="2348880"/>
            <a:ext cx="19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 полуприцепом</a:t>
            </a:r>
            <a:endParaRPr lang="ru-RU" b="1" dirty="0"/>
          </a:p>
        </p:txBody>
      </p:sp>
      <p:pic>
        <p:nvPicPr>
          <p:cNvPr id="8" name="Рисунок 7" descr="C:\Users\sokolova\Desktop\kamaz2.sortimentovozy_i_trubovozy.trubovoznyy_avtopoez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653136"/>
            <a:ext cx="4065895" cy="172819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08104" y="6381328"/>
            <a:ext cx="258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 прицепом-роспуском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152</Words>
  <Application>Microsoft Office PowerPoint</Application>
  <PresentationFormat>Экран (4:3)</PresentationFormat>
  <Paragraphs>26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Users</dc:creator>
  <cp:lastModifiedBy>sokolova</cp:lastModifiedBy>
  <cp:revision>27</cp:revision>
  <dcterms:created xsi:type="dcterms:W3CDTF">2017-11-29T18:05:24Z</dcterms:created>
  <dcterms:modified xsi:type="dcterms:W3CDTF">2020-02-03T07:13:04Z</dcterms:modified>
</cp:coreProperties>
</file>