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E2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82" autoAdjust="0"/>
  </p:normalViewPr>
  <p:slideViewPr>
    <p:cSldViewPr snapToGrid="0">
      <p:cViewPr>
        <p:scale>
          <a:sx n="60" d="100"/>
          <a:sy n="60" d="100"/>
        </p:scale>
        <p:origin x="-3096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DACA-059D-40CF-B403-067AA60B4ED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A2C18-014B-481B-B296-3CC709410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A2C18-014B-481B-B296-3CC7094109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s://st2.depositphotos.com/2241317/9557/v/950/depositphotos_95572640-stock-illustration-logo-for-fishing-the-fish.jpg"/>
          <p:cNvPicPr>
            <a:picLocks noChangeAspect="1" noChangeArrowheads="1"/>
          </p:cNvPicPr>
          <p:nvPr/>
        </p:nvPicPr>
        <p:blipFill>
          <a:blip r:embed="rId3" cstate="print"/>
          <a:srcRect l="10760" t="13766" r="12031" b="13593"/>
          <a:stretch>
            <a:fillRect/>
          </a:stretch>
        </p:blipFill>
        <p:spPr bwMode="auto">
          <a:xfrm>
            <a:off x="218364" y="2060813"/>
            <a:ext cx="4844955" cy="455835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4913194" y="2709316"/>
            <a:ext cx="4230806" cy="2292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ОРУДИЯ ЛОВА</a:t>
            </a:r>
            <a:endParaRPr kumimoji="0" lang="ru-RU" sz="7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18441" y="221616"/>
            <a:ext cx="5202621" cy="1677541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Промышленное рыболовство»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2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51379" y="405583"/>
            <a:ext cx="5991367" cy="645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РЫБОЛОВНЫЕ СНАСТИ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5" name="Picture 20" descr="https://cdn4.vectorstock.com/i/1000x1000/20/78/fishing-rods-vector-6372078.jpg"/>
          <p:cNvPicPr>
            <a:picLocks noChangeAspect="1" noChangeArrowheads="1"/>
          </p:cNvPicPr>
          <p:nvPr/>
        </p:nvPicPr>
        <p:blipFill>
          <a:blip r:embed="rId2" cstate="print"/>
          <a:srcRect b="7733"/>
          <a:stretch>
            <a:fillRect/>
          </a:stretch>
        </p:blipFill>
        <p:spPr bwMode="auto">
          <a:xfrm flipH="1">
            <a:off x="696036" y="3688585"/>
            <a:ext cx="2988860" cy="2978345"/>
          </a:xfrm>
          <a:prstGeom prst="rect">
            <a:avLst/>
          </a:prstGeom>
          <a:noFill/>
        </p:spPr>
      </p:pic>
      <p:pic>
        <p:nvPicPr>
          <p:cNvPr id="1050" name="Picture 26" descr="http://sezon-fishing.ru/files/ok/uploads/2368/1575665374-kupit_udochku_dlya_ribalki_magazine_sezon_krasno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68" y="4271749"/>
            <a:ext cx="4165928" cy="2183641"/>
          </a:xfrm>
          <a:prstGeom prst="rect">
            <a:avLst/>
          </a:prstGeom>
          <a:noFill/>
        </p:spPr>
      </p:pic>
      <p:pic>
        <p:nvPicPr>
          <p:cNvPr id="17" name="Picture 22" descr="http://moyaokruga.ru/img/image_big/128b0f20-cfae-457c-9352-5597a29a7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36252" y="1310185"/>
            <a:ext cx="3416680" cy="2562510"/>
          </a:xfrm>
          <a:prstGeom prst="rect">
            <a:avLst/>
          </a:prstGeom>
          <a:noFill/>
        </p:spPr>
      </p:pic>
      <p:pic>
        <p:nvPicPr>
          <p:cNvPr id="1054" name="Picture 30" descr="https://png.pngtree.com/png-vector/20190121/ourlarge/pngtree-fishing-rod-by-the-river-traveling-fishing-fish-png-image_515078.jpg"/>
          <p:cNvPicPr>
            <a:picLocks noChangeAspect="1" noChangeArrowheads="1"/>
          </p:cNvPicPr>
          <p:nvPr/>
        </p:nvPicPr>
        <p:blipFill>
          <a:blip r:embed="rId5" cstate="print"/>
          <a:srcRect l="8384" t="11318" r="8506" b="13000"/>
          <a:stretch>
            <a:fillRect/>
          </a:stretch>
        </p:blipFill>
        <p:spPr bwMode="auto">
          <a:xfrm>
            <a:off x="3029802" y="2456596"/>
            <a:ext cx="2922545" cy="2661313"/>
          </a:xfrm>
          <a:prstGeom prst="rect">
            <a:avLst/>
          </a:prstGeom>
          <a:noFill/>
        </p:spPr>
      </p:pic>
      <p:pic>
        <p:nvPicPr>
          <p:cNvPr id="21" name="Picture 24" descr="http://www.playcast.ru/uploads/2016/02/09/172215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30862" y="1220710"/>
            <a:ext cx="3608876" cy="246418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483267" y="5223259"/>
            <a:ext cx="1592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Удочка,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спиннинг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sezon-fishing.ru/files/ok/uploads/2368/1573563575-ribolovnaya_set_sezon.jpg"/>
          <p:cNvPicPr>
            <a:picLocks noChangeAspect="1" noChangeArrowheads="1"/>
          </p:cNvPicPr>
          <p:nvPr/>
        </p:nvPicPr>
        <p:blipFill>
          <a:blip r:embed="rId2" cstate="print"/>
          <a:srcRect l="7692" t="6593" r="9524" b="3297"/>
          <a:stretch>
            <a:fillRect/>
          </a:stretch>
        </p:blipFill>
        <p:spPr bwMode="auto">
          <a:xfrm>
            <a:off x="177422" y="491320"/>
            <a:ext cx="3610996" cy="393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sc01.alicdn.com/kf/HTB17g1HKbuWBuNjSszgq6z8jVXai/Customization-Small-ocean-purse-seine-nets-f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539" y="204952"/>
            <a:ext cx="2500952" cy="250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vyborok.com/wp-content/uploads/2019/10/psarotoufeko-elatiriou-seac-polpone-50-e1570386972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814" y="2495278"/>
            <a:ext cx="4761186" cy="3309024"/>
          </a:xfrm>
          <a:prstGeom prst="rect">
            <a:avLst/>
          </a:prstGeom>
          <a:noFill/>
        </p:spPr>
      </p:pic>
      <p:pic>
        <p:nvPicPr>
          <p:cNvPr id="8" name="Picture 4" descr="http://хищник.рф/upload/iblock/218/218676b416fd2864cc88593708dd2d08.jpg"/>
          <p:cNvPicPr>
            <a:picLocks noChangeAspect="1" noChangeArrowheads="1"/>
          </p:cNvPicPr>
          <p:nvPr/>
        </p:nvPicPr>
        <p:blipFill>
          <a:blip r:embed="rId5" cstate="print"/>
          <a:srcRect t="8636" b="11613"/>
          <a:stretch>
            <a:fillRect/>
          </a:stretch>
        </p:blipFill>
        <p:spPr bwMode="auto">
          <a:xfrm>
            <a:off x="2419938" y="4382814"/>
            <a:ext cx="4138158" cy="24751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80650" y="4319213"/>
            <a:ext cx="3330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Рыбацкий гарпун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1476" y="1554993"/>
            <a:ext cx="2611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Невод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lobal.ru/wp-content/uploads/2019/06/vidy-rybolovnyh-s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414"/>
            <a:ext cx="9144000" cy="6402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41081" y="3176095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Рыбацкий сачок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410" y="3328496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Рыболовная сеть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sokolova\Desktop\Снимо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683" y="1418897"/>
            <a:ext cx="7835461" cy="5139558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s://www.cocobee.kz/upload/iblock/c5b/c5b881e370effe468406d102551b718b.jpg"/>
          <p:cNvPicPr>
            <a:picLocks noChangeAspect="1" noChangeArrowheads="1"/>
          </p:cNvPicPr>
          <p:nvPr/>
        </p:nvPicPr>
        <p:blipFill>
          <a:blip r:embed="rId2" cstate="print"/>
          <a:srcRect l="27907" r="23588"/>
          <a:stretch>
            <a:fillRect/>
          </a:stretch>
        </p:blipFill>
        <p:spPr bwMode="auto">
          <a:xfrm rot="6574656">
            <a:off x="963095" y="3378631"/>
            <a:ext cx="2132191" cy="2930545"/>
          </a:xfrm>
          <a:prstGeom prst="rect">
            <a:avLst/>
          </a:prstGeom>
          <a:noFill/>
        </p:spPr>
      </p:pic>
      <p:pic>
        <p:nvPicPr>
          <p:cNvPr id="7" name="Picture 4" descr="http://images.meredith.com/parents/images/2010/04/ss_101516306.jpg"/>
          <p:cNvPicPr>
            <a:picLocks noChangeAspect="1" noChangeArrowheads="1"/>
          </p:cNvPicPr>
          <p:nvPr/>
        </p:nvPicPr>
        <p:blipFill>
          <a:blip r:embed="rId3" cstate="print"/>
          <a:srcRect t="5473" b="6467"/>
          <a:stretch>
            <a:fillRect/>
          </a:stretch>
        </p:blipFill>
        <p:spPr bwMode="auto">
          <a:xfrm flipH="1">
            <a:off x="3326959" y="2162614"/>
            <a:ext cx="3452212" cy="3040007"/>
          </a:xfrm>
          <a:prstGeom prst="rect">
            <a:avLst/>
          </a:prstGeom>
          <a:noFill/>
        </p:spPr>
      </p:pic>
      <p:pic>
        <p:nvPicPr>
          <p:cNvPr id="9" name="Picture 2" descr="http://kvgrz.com.ua/wp-content/uploads/2018/10/povodki-dlja-fidera-osobennosti-primenenija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159" y="4871576"/>
            <a:ext cx="2418146" cy="1797238"/>
          </a:xfrm>
          <a:prstGeom prst="rect">
            <a:avLst/>
          </a:prstGeom>
          <a:noFill/>
        </p:spPr>
      </p:pic>
      <p:pic>
        <p:nvPicPr>
          <p:cNvPr id="21514" name="Picture 10" descr="https://st2.depositphotos.com/1763191/5628/v/950/depositphotos_56288947-stock-illustration-fishing-equipme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6824" y="441434"/>
            <a:ext cx="2496099" cy="3011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Рисунок 9" descr="C:\Users\sokolova\Desktop\5cc2f2cd033485cc2f2cd053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545" y="315311"/>
            <a:ext cx="4430110" cy="30427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sokolova</cp:lastModifiedBy>
  <cp:revision>22</cp:revision>
  <dcterms:created xsi:type="dcterms:W3CDTF">2014-11-21T11:00:06Z</dcterms:created>
  <dcterms:modified xsi:type="dcterms:W3CDTF">2020-01-31T11:41:12Z</dcterms:modified>
</cp:coreProperties>
</file>