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1" r:id="rId4"/>
    <p:sldId id="266" r:id="rId5"/>
    <p:sldId id="277" r:id="rId6"/>
    <p:sldId id="264" r:id="rId7"/>
    <p:sldId id="263" r:id="rId8"/>
    <p:sldId id="278" r:id="rId9"/>
    <p:sldId id="267" r:id="rId10"/>
    <p:sldId id="268" r:id="rId11"/>
    <p:sldId id="275" r:id="rId12"/>
    <p:sldId id="269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D115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968A-C38F-4677-B1ED-35807CBAE1A4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131D-3C6A-4CDC-83A3-C0E99B02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2A4F-2062-4655-B575-317F7CCA7BBC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2E91-36B9-4E85-98F0-FA74FFF84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6D61-2BAD-4E29-9520-06E46BC29817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9BF8-DECB-4093-81C6-82E524AC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BA3C-34DA-4484-B946-27353A9E5EEA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09E-D124-4BD2-81CE-BAC6C15A8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C6B9-F42E-4BFC-B327-9EB432B50C00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F1F3-EB19-4C77-A50E-2FD2C96F3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4E09-0679-497F-9001-79F5A717D7C4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8154-338A-4EE8-968B-3D27FB7A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1358-D9BF-4260-9CF0-0488A1880894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65EF-64A4-4FFA-BF79-D0833E764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FB76-E9CB-4D81-AC2E-CB08AF6D71EF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7331-CDB8-4966-88AC-AC9E38D0C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2AD7-5E12-484C-AE8A-3451A1FE1465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2112-F042-4AB4-A7CF-11CBBB2C7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577E-F4B2-4EF6-99C0-3AF1B4FDAA6D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82E0-0D0B-4D5F-9E72-5B439AA12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DE11-339F-4422-B538-52242AF81DE8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F098-7394-47C0-B189-C353CD2B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F0ED0-4F28-47F9-879A-B540E28BF644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9949B-A0EC-4278-B53E-C229F0DA8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Bookman Old Style" pitchFamily="18" charset="0"/>
              </a:rPr>
              <a:t>«Технология сахара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Bookman Old Style" pitchFamily="18" charset="0"/>
              </a:rPr>
              <a:t>и сахаристых продуктов, чая»</a:t>
            </a:r>
            <a:endParaRPr lang="ru-RU" sz="24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43808" y="1916832"/>
            <a:ext cx="60486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Triangle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ПРОИЗВОДСТВО</a:t>
            </a:r>
            <a:r>
              <a:rPr kumimoji="0" lang="ru-RU" sz="7200" b="1" i="0" u="none" strike="noStrike" kern="1200" normalizeH="0" baseline="0" noProof="0" dirty="0" smtClean="0">
                <a:ln w="11430"/>
                <a:solidFill>
                  <a:srgbClr val="2BD11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72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ЧАЯ</a:t>
            </a:r>
            <a:endParaRPr kumimoji="0" lang="ru-RU" sz="7200" b="1" i="0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2290" name="Picture 2" descr="https://avatars.mds.yandex.net/get-zen_doc/52326/pub_5bbb4fb546547a00aaa89d4b_5bbb5106ee52f700afeef0a8/scale_1200"/>
          <p:cNvPicPr>
            <a:picLocks noChangeAspect="1" noChangeArrowheads="1"/>
          </p:cNvPicPr>
          <p:nvPr/>
        </p:nvPicPr>
        <p:blipFill>
          <a:blip r:embed="rId3" cstate="print"/>
          <a:srcRect t="14286" b="7143"/>
          <a:stretch>
            <a:fillRect/>
          </a:stretch>
        </p:blipFill>
        <p:spPr bwMode="auto">
          <a:xfrm>
            <a:off x="323528" y="2852936"/>
            <a:ext cx="4211960" cy="355581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4" name="Рисунок 5" descr="x_7d70977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176464" cy="371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4797152"/>
            <a:ext cx="3312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СОРТИРОВКА</a:t>
            </a:r>
            <a:endParaRPr lang="ru-RU" sz="3200" b="1" dirty="0">
              <a:solidFill>
                <a:srgbClr val="00B05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4896544" cy="3672408"/>
          </a:xfrm>
          <a:prstGeom prst="rect">
            <a:avLst/>
          </a:prstGeom>
          <a:ln w="38100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4985"/>
            <a:ext cx="9323512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76056" y="1772816"/>
            <a:ext cx="3312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МАРКИРОВКА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717032"/>
            <a:ext cx="4810125" cy="2247900"/>
          </a:xfrm>
          <a:prstGeom prst="rect">
            <a:avLst/>
          </a:prstGeom>
          <a:noFill/>
          <a:ln w="28575">
            <a:solidFill>
              <a:srgbClr val="2BD115"/>
            </a:solidFill>
            <a:miter lim="800000"/>
            <a:headEnd/>
            <a:tailEnd/>
          </a:ln>
        </p:spPr>
      </p:pic>
      <p:pic>
        <p:nvPicPr>
          <p:cNvPr id="14" name="Рисунок 13" descr="C:\Users\sokolova\Desktop\10228757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3981799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69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1253531177_rast89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1268760"/>
            <a:ext cx="3312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ФАСОВКА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752528" cy="3203952"/>
          </a:xfrm>
          <a:prstGeom prst="rect">
            <a:avLst/>
          </a:prstGeom>
          <a:ln w="28575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vesti.ua/wp-content/uploads/2016/07/1568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5472608" cy="3075893"/>
          </a:xfrm>
          <a:prstGeom prst="rect">
            <a:avLst/>
          </a:prstGeom>
          <a:noFill/>
          <a:ln w="28575">
            <a:solidFill>
              <a:srgbClr val="2BD115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638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28392" cy="316835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photo.7ya.ru/ph/2014/11/28/1417173319622.jpg?rnd=2365566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3908673" cy="25202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https://avatars.mds.yandex.net/get-pdb/2388792/da43b5c7-3503-4da1-a7a6-13b057e07bee/s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33056"/>
            <a:ext cx="2545408" cy="25547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https://cdn.freelance.ru/img/portfolio/pics/00/1D/58/1923172.jpg?mt=886c458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48680"/>
            <a:ext cx="3461891" cy="199072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0" name="Рисунок 6" descr="1185742_001b31p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809292" cy="4392488"/>
          </a:xfrm>
          <a:prstGeom prst="rect">
            <a:avLst/>
          </a:prstGeom>
          <a:ln w="19050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5157192"/>
            <a:ext cx="3312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+mn-cs"/>
              </a:rPr>
              <a:t>ПЛАНТАЦИЯ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41303" cy="3925052"/>
          </a:xfrm>
          <a:prstGeom prst="rect">
            <a:avLst/>
          </a:prstGeom>
          <a:ln w="19050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98072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ЧАЙНАЯ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a-pla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752454" cy="3212870"/>
          </a:xfrm>
          <a:prstGeom prst="rect">
            <a:avLst/>
          </a:prstGeom>
          <a:ln w="19050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1484784"/>
            <a:ext cx="3600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СБОР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+mn-cs"/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ЧАЙНОГО ЛИСТА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1266" name="Picture 2" descr="http://wwintspace.net/img/710/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5112568" cy="2736304"/>
          </a:xfrm>
          <a:prstGeom prst="rect">
            <a:avLst/>
          </a:prstGeom>
          <a:noFill/>
          <a:ln w="28575">
            <a:solidFill>
              <a:srgbClr val="2BD115"/>
            </a:solidFill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2736304" cy="2592288"/>
          </a:xfrm>
          <a:prstGeom prst="rect">
            <a:avLst/>
          </a:prstGeom>
          <a:noFill/>
          <a:ln w="28575">
            <a:solidFill>
              <a:srgbClr val="2BD11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5" descr="tea-pickers-tanzania_~911-196-46.jpg"/>
          <p:cNvPicPr>
            <a:picLocks noChangeAspect="1"/>
          </p:cNvPicPr>
          <p:nvPr/>
        </p:nvPicPr>
        <p:blipFill>
          <a:blip r:embed="rId2" cstate="print"/>
          <a:srcRect b="6266"/>
          <a:stretch>
            <a:fillRect/>
          </a:stretch>
        </p:blipFill>
        <p:spPr bwMode="auto">
          <a:xfrm>
            <a:off x="323850" y="333375"/>
            <a:ext cx="4176713" cy="4319761"/>
          </a:xfrm>
          <a:prstGeom prst="rect">
            <a:avLst/>
          </a:prstGeom>
          <a:noFill/>
          <a:ln w="9525">
            <a:solidFill>
              <a:srgbClr val="2BD115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5373216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Собранный чай грузят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на машины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и доставляют на фабрику для обработки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4015532" cy="4320480"/>
          </a:xfrm>
          <a:prstGeom prst="rect">
            <a:avLst/>
          </a:prstGeom>
          <a:noFill/>
          <a:ln w="9525">
            <a:solidFill>
              <a:srgbClr val="2BD11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2" name="Picture 2" descr="http://thecup.ru/images/Articles/Tea/proizvodstvo-chay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563363" cy="5544616"/>
          </a:xfrm>
          <a:prstGeom prst="rect">
            <a:avLst/>
          </a:prstGeom>
          <a:noFill/>
          <a:ln>
            <a:solidFill>
              <a:srgbClr val="2BD11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Этапы изготовления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11760" y="404664"/>
            <a:ext cx="5508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ЗАВЯЛИВАНИЕ </a:t>
            </a: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ЧАЙНОГО ЛИСТА</a:t>
            </a:r>
            <a:endParaRPr lang="ru-RU" sz="3200" b="1" dirty="0">
              <a:solidFill>
                <a:srgbClr val="00B05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8194" name="Picture 2" descr="https://laostea.ru/media/uploads/2018/12/04/img_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696744" cy="4032448"/>
          </a:xfrm>
          <a:prstGeom prst="rect">
            <a:avLst/>
          </a:prstGeom>
          <a:ln w="28575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253531177_rast89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4008" y="548680"/>
            <a:ext cx="410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СКРУЧИВАНИЕ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3600400" cy="2109217"/>
          </a:xfrm>
          <a:prstGeom prst="rect">
            <a:avLst/>
          </a:prstGeom>
          <a:noFill/>
          <a:ln w="28575">
            <a:solidFill>
              <a:srgbClr val="2BD115"/>
            </a:solidFill>
            <a:miter lim="800000"/>
            <a:headEnd/>
            <a:tailEnd/>
          </a:ln>
        </p:spPr>
      </p:pic>
      <p:pic>
        <p:nvPicPr>
          <p:cNvPr id="9" name="Picture 2" descr="https://magazeta.com/wp-content/uploads/2017/09/tea-dahongpao-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1014" b="7167"/>
          <a:stretch>
            <a:fillRect/>
          </a:stretch>
        </p:blipFill>
        <p:spPr bwMode="auto">
          <a:xfrm>
            <a:off x="5652120" y="1700808"/>
            <a:ext cx="2823200" cy="4176464"/>
          </a:xfrm>
          <a:prstGeom prst="rect">
            <a:avLst/>
          </a:prstGeom>
          <a:ln w="28575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i.ytimg.com/vi/QjckFOQdBWI/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4330824" cy="2520280"/>
          </a:xfrm>
          <a:prstGeom prst="rect">
            <a:avLst/>
          </a:prstGeom>
          <a:noFill/>
          <a:ln w="28575">
            <a:solidFill>
              <a:srgbClr val="2BD11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3" descr="1253531177_rast89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www.matsestatea.ru/upload/medialibrary/b7c/b7cae90cdb6b95aea54865de11df1aa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6284213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4869160"/>
            <a:ext cx="3960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ФЕРМЕНТАЦИЯ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26628" name="Picture 4" descr="http://kakpravilino.com/wp-content/uploads/2016/07/Kak-sushat-ivan-chaj-1024x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01675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220072" y="4293096"/>
            <a:ext cx="331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СУШКА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9" t="2875" r="2377" b="3673"/>
          <a:stretch>
            <a:fillRect/>
          </a:stretch>
        </p:blipFill>
        <p:spPr bwMode="auto">
          <a:xfrm flipH="1">
            <a:off x="3419872" y="332656"/>
            <a:ext cx="5367366" cy="3672408"/>
          </a:xfrm>
          <a:prstGeom prst="rect">
            <a:avLst/>
          </a:prstGeom>
          <a:noFill/>
          <a:ln w="38100">
            <a:solidFill>
              <a:srgbClr val="2BD115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5" descr="how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744094" cy="4353597"/>
          </a:xfrm>
          <a:prstGeom prst="rect">
            <a:avLst/>
          </a:prstGeom>
          <a:ln w="28575">
            <a:solidFill>
              <a:srgbClr val="2BD11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sokolova</cp:lastModifiedBy>
  <cp:revision>36</cp:revision>
  <dcterms:created xsi:type="dcterms:W3CDTF">2011-04-15T20:44:17Z</dcterms:created>
  <dcterms:modified xsi:type="dcterms:W3CDTF">2020-02-28T04:56:30Z</dcterms:modified>
</cp:coreProperties>
</file>