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7" r:id="rId3"/>
    <p:sldId id="306" r:id="rId4"/>
    <p:sldId id="310" r:id="rId5"/>
    <p:sldId id="307" r:id="rId6"/>
    <p:sldId id="308" r:id="rId7"/>
    <p:sldId id="311" r:id="rId8"/>
    <p:sldId id="312" r:id="rId9"/>
    <p:sldId id="313" r:id="rId10"/>
    <p:sldId id="315" r:id="rId11"/>
    <p:sldId id="31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916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21088"/>
            <a:ext cx="6444208" cy="20002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«РОБОТЫ </a:t>
            </a:r>
            <a:b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 ЖИЗНИ ЧЕЛОВЕКА»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32656"/>
            <a:ext cx="3779912" cy="185852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Тематический блок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«Роботы, </a:t>
            </a:r>
            <a:r>
              <a:rPr lang="ru-RU" b="1" i="1" dirty="0" err="1" smtClean="0">
                <a:solidFill>
                  <a:schemeClr val="tx1"/>
                </a:solidFill>
                <a:latin typeface="Bookman Old Style" pitchFamily="18" charset="0"/>
              </a:rPr>
              <a:t>мехатроника</a:t>
            </a:r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 и робототехнические системы»</a:t>
            </a:r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gazetadaily.ru-23.04.2016-uwJwHyibIHIWryxHhEijNyOxqq0Xak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5112568" cy="3660851"/>
          </a:xfrm>
          <a:prstGeom prst="rect">
            <a:avLst/>
          </a:prstGeom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285992"/>
            <a:ext cx="285752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ПРОГРАММНОЕ ОБЕСПЕЧЕНИЕ.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ОНО НЕОБХОДИМО ДЛЯ ОБРАБОТКИ СИГНАЛОВ, ПОСТУПАЮЩИХ НА ЭЛЕКТРОННЫЕ КОМПОНЕНТЫ СИСТЕМЫ. СЮДА ЗАКЛАДЫВАЕТСЯ ЛОГИКА И АЛГОРИТМЫ УПРАВЛЕНИЯ СИСТЕМОЙ.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188640"/>
            <a:ext cx="234025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2564904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ДАТЧИКИ.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БЫВАЮТ КОНТАКТНЫЕ, ИНФРАКРАСНЫЕ, УЛЬТРАЗВУКОВЫЕ И МНОГИЕ ДРУГИЕ. ОНИ НУЖНЫ ДЛЯ ОЧУВСТВЛЕНИЯ СИСТЕМЫ.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81" b="-3846"/>
          <a:stretch>
            <a:fillRect/>
          </a:stretch>
        </p:blipFill>
        <p:spPr bwMode="auto">
          <a:xfrm>
            <a:off x="2267744" y="2132856"/>
            <a:ext cx="289632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4509120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КОРПУС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 ДЛЯ ЗАКРЕПЛЕНИЯ ЭЛЕМЕНТОВ КОНСТРУКЦИИ. А ТАК ЖЕ ДЛЯ ЗАЩИТЫ ОТ ПЫЛИ, ГРЯЗИ И ПУЛЬ.</a:t>
            </a:r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67" r="25333" b="4000"/>
          <a:stretch>
            <a:fillRect/>
          </a:stretch>
        </p:blipFill>
        <p:spPr bwMode="auto">
          <a:xfrm>
            <a:off x="6588224" y="4365104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3096"/>
            <a:ext cx="1859407" cy="23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6064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ДВИГАТЕЛИ.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ДВИГАТЕЛЕЙ РОБОТ НЕ СМОГ БЫ ДВИГАТЬСЯ, СОВЕРШАТЬ РАБОТУ И Т.Д. ОНИ БЫВАЮТ ЭЛЕКТРИЧЕСКИЕ, ПНЕВМАТИЧЕСКИЕ, ГИДРАВЛИЧЕСКИЕ, ВНУТРЕННЕГО СГОРАНИЯ И ДРУГИЕ.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0" r="8334" b="16667"/>
          <a:stretch>
            <a:fillRect/>
          </a:stretch>
        </p:blipFill>
        <p:spPr bwMode="auto">
          <a:xfrm>
            <a:off x="6876256" y="332656"/>
            <a:ext cx="205011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60648"/>
            <a:ext cx="210930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55976" y="28529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РЕДУКТОРЫ И КОРОБКИ ПЕРЕДАЧ.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НУЖНЫ ДЛЯ ПРЕОБРАЗОВАНИЯ СИЛ И МОМЕНТОВ. </a:t>
            </a:r>
            <a:endParaRPr lang="ru-RU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1584176" cy="153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564904"/>
            <a:ext cx="2448272" cy="176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3528" y="46531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ПРОЧИЕ ЭЛЕМЕНТЫ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НИМ ОТНОСЯТСЯ КОЛЕСА, ГУСЕНИЦЫ, ВИНТЫ, ПРОПЕЛЛЕРЫ, ЗАХВАТНЫЕ УСТРОЙСТВА, СОЛНЕЧНЫЕ БАТАРЕИ И МНОГИЕ ДРУГИЕ. МЕНЯЮТСЯ В ЗАВИСИМОСТИ ОТ НАЗНАЧЕНИЯ РОБОТА. </a:t>
            </a:r>
            <a:endParaRPr lang="ru-RU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97152"/>
            <a:ext cx="240026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7032"/>
            <a:ext cx="2105286" cy="15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АВТОМАТИЧЕСКОЕ УСТРОЙСТВО, СОЗДАННОЕ ПО ПРИНЦИПУ ЖИВОГО ОРГАНИЗМА И ПРЕДНАЗНАЧЕННОЕ ДЛЯ ОСУЩЕСТВЛЕНИЯ РАЗЛИЧНЫХ ОПЕРАЦИЙ, КОТОРЫЕ ВЫПОЛНЯЕТ ЧЕЛОВЕК.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ДЕЙСТВУЕТ ПО ЗАРАНЕЕ НАМЕЧЕННОЙ ПРОГРАММЕ И ПОЛУЧАЕТ ИНФОРМАЦИЮ О ВНЕШНЕМ МИРЕ ОТ ДАТЧИКОВ.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ОПЕРАЦИИ ВЫПОЛНЯЕТ САМОСТОЯТЕЛЬНО ИЛИ ПО КОМАНДЕ ЧЕЛОВЕКА.</a:t>
            </a:r>
            <a:endParaRPr lang="ru-RU" dirty="0"/>
          </a:p>
        </p:txBody>
      </p:sp>
      <p:pic>
        <p:nvPicPr>
          <p:cNvPr id="4" name="Рисунок 3" descr="Lego-Mindstorms-EV3.@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789040"/>
            <a:ext cx="3203848" cy="28803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960440" cy="296673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ветлана\Desktop\роботы-помощники\робо-нян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78" t="23210" r="5857" b="10477"/>
          <a:stretch>
            <a:fillRect/>
          </a:stretch>
        </p:blipFill>
        <p:spPr bwMode="auto">
          <a:xfrm>
            <a:off x="4932040" y="3501008"/>
            <a:ext cx="3942438" cy="315395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Роботы – уборщики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188640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Робот – няня</a:t>
            </a:r>
            <a:endParaRPr lang="ru-RU" sz="2400" b="1" dirty="0"/>
          </a:p>
        </p:txBody>
      </p:sp>
      <p:pic>
        <p:nvPicPr>
          <p:cNvPr id="8" name="Рисунок 7" descr="13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764704"/>
            <a:ext cx="2880320" cy="252028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2" descr="C:\Users\Светлана\Desktop\роботы-помощники\уборщи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3648" y="692696"/>
            <a:ext cx="3168352" cy="355994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e3d420db3e37a07fe5ba6be806b12e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23528" y="4149080"/>
            <a:ext cx="3175103" cy="244827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Светлана\Desktop\роботы-помощники\официан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392488" cy="252028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Робот  – официант </a:t>
            </a:r>
          </a:p>
        </p:txBody>
      </p:sp>
      <p:pic>
        <p:nvPicPr>
          <p:cNvPr id="4" name="Рисунок 3" descr="81a2f19f240c05d27ad8d75fdfe3a5a8.jpg"/>
          <p:cNvPicPr>
            <a:picLocks noChangeAspect="1"/>
          </p:cNvPicPr>
          <p:nvPr/>
        </p:nvPicPr>
        <p:blipFill>
          <a:blip r:embed="rId3" cstate="print"/>
          <a:srcRect l="15453" r="5013" b="5596"/>
          <a:stretch>
            <a:fillRect/>
          </a:stretch>
        </p:blipFill>
        <p:spPr>
          <a:xfrm>
            <a:off x="5148064" y="4005064"/>
            <a:ext cx="3312368" cy="2539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2474" y="764704"/>
            <a:ext cx="3780006" cy="25202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76056" y="260648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Робот  – продавец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3356992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Роботы в спорте</a:t>
            </a:r>
          </a:p>
        </p:txBody>
      </p:sp>
      <p:pic>
        <p:nvPicPr>
          <p:cNvPr id="10" name="Рисунок 9" descr="img-20150421153234-4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005065"/>
            <a:ext cx="3290653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764704"/>
            <a:ext cx="3866515" cy="269484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64" r="12067" b="-498"/>
          <a:stretch>
            <a:fillRect/>
          </a:stretch>
        </p:blipFill>
        <p:spPr bwMode="auto">
          <a:xfrm>
            <a:off x="899592" y="764704"/>
            <a:ext cx="2592288" cy="2814484"/>
          </a:xfrm>
          <a:prstGeom prst="rect">
            <a:avLst/>
          </a:prstGeom>
          <a:noFill/>
          <a:ln>
            <a:solidFill>
              <a:srgbClr val="00206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73" r="7273" b="4158"/>
          <a:stretch>
            <a:fillRect/>
          </a:stretch>
        </p:blipFill>
        <p:spPr bwMode="auto">
          <a:xfrm>
            <a:off x="5364088" y="3933056"/>
            <a:ext cx="2744775" cy="25922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4020172" cy="255448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99792" y="188640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Роботы  – музыканты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лана\Desktop\роботы-помощники\роб. херур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3168352" cy="276344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Светлана\Desktop\роботы-помощники\херур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600400" cy="281396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87824" y="0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Роботы  в медицине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429000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Роботы  на производстве</a:t>
            </a:r>
          </a:p>
        </p:txBody>
      </p:sp>
      <p:pic>
        <p:nvPicPr>
          <p:cNvPr id="8" name="Рисунок 7" descr="3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933056"/>
            <a:ext cx="3362248" cy="2736304"/>
          </a:xfrm>
          <a:prstGeom prst="rect">
            <a:avLst/>
          </a:prstGeom>
        </p:spPr>
      </p:pic>
      <p:pic>
        <p:nvPicPr>
          <p:cNvPr id="9" name="Picture 4" descr="C:\Users\Светлана\Desktop\роботы-помощники\свар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777200" cy="270699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38" b="1627"/>
          <a:stretch>
            <a:fillRect/>
          </a:stretch>
        </p:blipFill>
        <p:spPr bwMode="auto">
          <a:xfrm>
            <a:off x="467544" y="548680"/>
            <a:ext cx="3600400" cy="26662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533377" cy="262176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2" y="0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Роботы  – спасатели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3284984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Роботы  в армии</a:t>
            </a:r>
          </a:p>
        </p:txBody>
      </p:sp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861048"/>
            <a:ext cx="3349606" cy="270975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6" descr="C:\Users\Светлана\Desktop\роботы-помощники\BLA_KOPTER_160210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3826898" cy="268126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ветлана\Desktop\роботы-помощники\на орбит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888432" cy="292607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188640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Роботы  в освоении космоса</a:t>
            </a:r>
          </a:p>
        </p:txBody>
      </p:sp>
      <p:pic>
        <p:nvPicPr>
          <p:cNvPr id="4" name="Рисунок 3" descr="news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764704"/>
            <a:ext cx="4002909" cy="2952328"/>
          </a:xfrm>
          <a:prstGeom prst="rect">
            <a:avLst/>
          </a:prstGeom>
        </p:spPr>
      </p:pic>
      <p:pic>
        <p:nvPicPr>
          <p:cNvPr id="5" name="Picture 4" descr="C:\Users\Светлана\Desktop\роботы-помощники\в космос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5400599" cy="267798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88640"/>
            <a:ext cx="8784976" cy="6669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Каждый робот, будь то </a:t>
            </a:r>
            <a:r>
              <a:rPr kumimoji="0" lang="ru-RU" sz="1600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робопылесос</a:t>
            </a:r>
            <a: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или Терминатор, имеет в своей конструкции базовые типы элементов. Эти элементы условно можно разделить на следующие группы: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Питание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 ним относятся аккумуляторы, блоки питания, бензобак, баллон с жатым газом и многое другое. Они необходимы, чтобы у робот была энергия совершать механические</a:t>
            </a:r>
            <a:r>
              <a:rPr kumimoji="0" lang="ru-RU" sz="1600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lang="ru-RU" sz="1600" cap="all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Электрические</a:t>
            </a:r>
            <a:r>
              <a:rPr lang="ru-RU" sz="1600" cap="all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операции.</a:t>
            </a: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ru-RU" sz="1600" b="1" i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1600" b="1" i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Электронные компоненты. 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1600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микросхемы, транзисторы, 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1600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резисторы, диоды</a:t>
            </a:r>
            <a:endParaRPr lang="ru-RU" sz="1600" cap="all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cap="all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cap="all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i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2376264" cy="222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1872208" cy="198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1088"/>
            <a:ext cx="3600400" cy="240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305</TotalTime>
  <Words>225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«РОБОТЫ  В ЖИЗНИ ЧЕЛОВЕКА»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 «РОБОТЫ В ЖИЗНИ ЧЕЛОВЕКА»</dc:title>
  <dc:creator>Администратор</dc:creator>
  <cp:lastModifiedBy>sokolova</cp:lastModifiedBy>
  <cp:revision>37</cp:revision>
  <dcterms:created xsi:type="dcterms:W3CDTF">2016-07-06T06:00:24Z</dcterms:created>
  <dcterms:modified xsi:type="dcterms:W3CDTF">2020-02-28T04:08:42Z</dcterms:modified>
</cp:coreProperties>
</file>