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5" r:id="rId6"/>
    <p:sldId id="266" r:id="rId7"/>
    <p:sldId id="259" r:id="rId8"/>
    <p:sldId id="260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5F9BB"/>
    <a:srgbClr val="84F4A1"/>
    <a:srgbClr val="D600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25.01.2020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25.01.2020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25.01.2020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25.01.2020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25.01.2020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25.01.2020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25.01.2020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25.01.2020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25.01.2020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25.01.2020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25.01.2020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25.01.2020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25.01.2020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25.01.2020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25.01.2020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25.01.2020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25.01.2020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25.01.2020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25.01.2020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25.01.2020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25.01.2020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25.01.2020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pPr/>
              <a:t>25.01.2020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46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25.01.2020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ru.wikipedia.org/wiki/%D0%9A%D0%BE%D0%BC%D0%BF%D0%B0%D1%81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92896"/>
            <a:ext cx="9144000" cy="2592288"/>
          </a:xfrm>
        </p:spPr>
        <p:txBody>
          <a:bodyPr>
            <a:noAutofit/>
          </a:bodyPr>
          <a:lstStyle/>
          <a:p>
            <a:r>
              <a:rPr lang="ru-RU" sz="56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D60093"/>
                </a:solidFill>
                <a:latin typeface="Bookman Old Style" pitchFamily="18" charset="0"/>
              </a:rPr>
              <a:t>Маршрутный лист, </a:t>
            </a:r>
            <a:r>
              <a:rPr lang="ru-RU" sz="5600" b="1" i="1" dirty="0" smtClean="0">
                <a:ln w="10541" cmpd="sng">
                  <a:noFill/>
                  <a:prstDash val="solid"/>
                </a:ln>
                <a:solidFill>
                  <a:srgbClr val="D60093"/>
                </a:solidFill>
                <a:latin typeface="Bookman Old Style" pitchFamily="18" charset="0"/>
              </a:rPr>
              <a:t/>
            </a:r>
            <a:br>
              <a:rPr lang="ru-RU" sz="5600" b="1" i="1" dirty="0" smtClean="0">
                <a:ln w="10541" cmpd="sng">
                  <a:noFill/>
                  <a:prstDash val="solid"/>
                </a:ln>
                <a:solidFill>
                  <a:srgbClr val="D60093"/>
                </a:solidFill>
                <a:latin typeface="Bookman Old Style" pitchFamily="18" charset="0"/>
              </a:rPr>
            </a:br>
            <a:r>
              <a:rPr lang="ru-RU" sz="56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Bookman Old Style" pitchFamily="18" charset="0"/>
              </a:rPr>
              <a:t>как предшественник </a:t>
            </a:r>
            <a:r>
              <a:rPr lang="ru-RU" sz="56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D60093"/>
                </a:solidFill>
                <a:latin typeface="Bookman Old Style" pitchFamily="18" charset="0"/>
              </a:rPr>
              <a:t>навигатора</a:t>
            </a:r>
            <a:endParaRPr lang="uk-UA" sz="5600" b="1" i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D60093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540" y="620688"/>
            <a:ext cx="4727576" cy="954107"/>
          </a:xfrm>
          <a:prstGeom prst="rect">
            <a:avLst/>
          </a:prstGeom>
          <a:ln w="38100">
            <a:solidFill>
              <a:srgbClr val="D60093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Bookman Old Style" pitchFamily="18" charset="0"/>
              </a:rPr>
              <a:t>ТЕМАТИЧЕСКИЙ БЛОК</a:t>
            </a: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Bookman Old Style" pitchFamily="18" charset="0"/>
              </a:rPr>
              <a:t>«Приборы навигации»</a:t>
            </a:r>
            <a:endParaRPr lang="ru-RU" sz="2800" b="1" i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23528" y="764704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Навигационная система (навигационный комплекс)</a:t>
            </a:r>
            <a:r>
              <a:rPr lang="ru-RU" sz="2000" dirty="0" smtClean="0">
                <a:latin typeface="Bookman Old Style" pitchFamily="18" charset="0"/>
              </a:rPr>
              <a:t> — это совокупность приборов, алгоритмов и программного обеспечения, позволяющих произвести ориентирование объекта в пространстве (осуществить навигацию). 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03648" y="2132856"/>
            <a:ext cx="6662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D60093"/>
                </a:solidFill>
                <a:latin typeface="Bookman Old Style" pitchFamily="18" charset="0"/>
              </a:rPr>
              <a:t>Навигационные приборы</a:t>
            </a:r>
            <a:endParaRPr lang="ru-RU" sz="3600" b="1" dirty="0">
              <a:solidFill>
                <a:srgbClr val="D60093"/>
              </a:solidFill>
              <a:latin typeface="Bookman Old Style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3528" y="3356992"/>
            <a:ext cx="3600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Bookman Old Style" pitchFamily="18" charset="0"/>
                <a:hlinkClick r:id="rId2" tooltip="Компас"/>
              </a:rPr>
              <a:t>Магнитный компас</a:t>
            </a:r>
            <a:r>
              <a:rPr lang="ru-RU" sz="2000" dirty="0" smtClean="0">
                <a:latin typeface="Bookman Old Style" pitchFamily="18" charset="0"/>
              </a:rPr>
              <a:t> — прибор, позволяющий по магнитному полю Земли определить приблизительное направление на магнитные полюса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 планеты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122" name="Picture 2" descr="https://popgun.ru/files/g/21/orig/14695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924944"/>
            <a:ext cx="4704523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10527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u="sng" dirty="0" err="1" smtClean="0">
                <a:solidFill>
                  <a:srgbClr val="0070C0"/>
                </a:solidFill>
                <a:latin typeface="Bookman Old Style" pitchFamily="18" charset="0"/>
              </a:rPr>
              <a:t>Рада́р</a:t>
            </a:r>
            <a:r>
              <a:rPr lang="ru-RU" sz="2000" u="sng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000" dirty="0" smtClean="0">
                <a:latin typeface="Bookman Old Style" pitchFamily="18" charset="0"/>
              </a:rPr>
              <a:t>- система для обнаружения наземных объектов, а также для определения их дальности, скорости и геометрических параметров. 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3074" name="Picture 2" descr="http://mmedia.ozone.ru/multimedia/1018910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3930334" cy="2377852"/>
          </a:xfrm>
          <a:prstGeom prst="rect">
            <a:avLst/>
          </a:prstGeom>
          <a:noFill/>
        </p:spPr>
      </p:pic>
      <p:pic>
        <p:nvPicPr>
          <p:cNvPr id="21" name="Picture 2" descr="https://www.velosaratov.ru/upload/resizer2/16/acf/acfec6960dbe3220cbbefebf9b491a1c.jpg"/>
          <p:cNvPicPr>
            <a:picLocks noChangeAspect="1" noChangeArrowheads="1"/>
          </p:cNvPicPr>
          <p:nvPr/>
        </p:nvPicPr>
        <p:blipFill>
          <a:blip r:embed="rId3" cstate="print"/>
          <a:srcRect l="5756" t="3610" r="13229" b="6151"/>
          <a:stretch>
            <a:fillRect/>
          </a:stretch>
        </p:blipFill>
        <p:spPr bwMode="auto">
          <a:xfrm>
            <a:off x="4788024" y="3501008"/>
            <a:ext cx="4072773" cy="302433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51520" y="350100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70C0"/>
                </a:solidFill>
                <a:latin typeface="Bookman Old Style" pitchFamily="18" charset="0"/>
              </a:rPr>
              <a:t>Навигаторы</a:t>
            </a:r>
            <a:r>
              <a:rPr lang="ru-RU" sz="2000" u="sng" dirty="0" smtClean="0">
                <a:latin typeface="Bookman Old Style" pitchFamily="18" charset="0"/>
              </a:rPr>
              <a:t> –</a:t>
            </a:r>
            <a:r>
              <a:rPr lang="ru-RU" sz="2000" dirty="0" smtClean="0">
                <a:latin typeface="Bookman Old Style" pitchFamily="18" charset="0"/>
              </a:rPr>
              <a:t> это устройства,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предназначенные для определения месторасположения, а так же прокладки маршрута людям, не использующим ни какой из видов современного транспорта, то есть спортсменам, туристам, охотникам.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900igr.net/up/datai/191716/0003-00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8662"/>
            <a:ext cx="9144000" cy="54292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36096" y="476672"/>
            <a:ext cx="1742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D60093"/>
                </a:solidFill>
                <a:latin typeface="Bookman Old Style" pitchFamily="18" charset="0"/>
              </a:rPr>
              <a:t>Карта</a:t>
            </a:r>
            <a:endParaRPr lang="ru-RU" sz="3600" b="1" dirty="0">
              <a:solidFill>
                <a:srgbClr val="D60093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avatars.mds.yandex.net/get-pdb/1748372/17be11d7-72de-433c-b70c-6f536cfeb7dd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4920" y="325893"/>
            <a:ext cx="4757600" cy="6343467"/>
          </a:xfrm>
          <a:prstGeom prst="rect">
            <a:avLst/>
          </a:prstGeom>
          <a:noFill/>
        </p:spPr>
      </p:pic>
      <p:pic>
        <p:nvPicPr>
          <p:cNvPr id="3" name="Picture 2" descr="https://i.pinimg.com/originals/81/cc/ec/81cceca7a428b532f8d0afee251e57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376241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https://korysno.pro/wp-content/uploads/2019/04/kak-opredelit-storony-sveta-po-chasam-1024x5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836712"/>
            <a:ext cx="3456384" cy="1940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pic>
        <p:nvPicPr>
          <p:cNvPr id="2054" name="Picture 6" descr="http://schooln5.ucoz.com/kompl_bezop/2018/bezopasnyj_p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37320"/>
            <a:ext cx="8160905" cy="612068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907704" y="764704"/>
            <a:ext cx="5904656" cy="1008112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980728"/>
            <a:ext cx="49071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D60093"/>
                </a:solidFill>
                <a:latin typeface="Bookman Old Style" pitchFamily="18" charset="0"/>
              </a:rPr>
              <a:t>Маршрутный лист</a:t>
            </a:r>
            <a:endParaRPr lang="ru-RU" sz="3600" b="1" dirty="0">
              <a:solidFill>
                <a:srgbClr val="D60093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1028" name="AutoShape 4" descr="https://madou278.ru/wp-content/uploads/2018/08/%D0%91%D0%B5%D0%B7%D0%BE%D0%BF%D0%B0%D1%81%D0%BD%D1%8B%D0%B9-%D0%BF%D1%83%D1%82%D1%8C-%D0%B2-%D0%B4%D0%B5%D1%82%D1%81%D0%BA%D0%B8%D0%B9-%D1%81%D0%B0%D0%B4-%D0%BA%D0%BE%D1%80%D0%BF%D1%83%D1%81-1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madou278.ru/wp-content/uploads/2018/08/%D0%91%D0%B5%D0%B7%D0%BE%D0%BF%D0%B0%D1%81%D0%BD%D1%8B%D0%B9-%D0%BF%D1%83%D1%82%D1%8C-%D0%B2-%D0%B4%D0%B5%D1%82%D1%81%D0%BA%D0%B8%D0%B9-%D1%81%D0%B0%D0%B4-%D0%BA%D0%BE%D1%80%D0%BF%D1%83%D1%81-1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madou278.ru/wp-content/uploads/2018/08/%D0%91%D0%B5%D0%B7%D0%BE%D0%BF%D0%B0%D1%81%D0%BD%D1%8B%D0%B9-%D0%BF%D1%83%D1%82%D1%8C-%D0%B2-%D0%B4%D0%B5%D1%82%D1%81%D0%BA%D0%B8%D0%B9-%D1%81%D0%B0%D0%B4-%D0%BA%D0%BE%D1%80%D0%BF%D1%83%D1%81-1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://gazetashans.ru/ckeditor_assets/pictures/1426/content_dlya_detey_k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980728"/>
            <a:ext cx="3759148" cy="5328592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</p:pic>
      <p:sp>
        <p:nvSpPr>
          <p:cNvPr id="1040" name="AutoShape 1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utoShape 2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" name="AutoShape 2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0" name="Picture 26" descr="https://ds05.infourok.ru/uploads/ex/08a9/0001a2d0-2aea024a/5/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464496" cy="3348373"/>
          </a:xfrm>
          <a:prstGeom prst="rect">
            <a:avLst/>
          </a:prstGeom>
          <a:noFill/>
        </p:spPr>
      </p:pic>
      <p:pic>
        <p:nvPicPr>
          <p:cNvPr id="2050" name="Picture 2" descr="https://www.maam.ru/upload/blogs/detsad-271995-14373954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861048"/>
            <a:ext cx="3692306" cy="2770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116</Words>
  <Application>Microsoft Office PowerPoint</Application>
  <PresentationFormat>Экран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Специальное оформление</vt:lpstr>
      <vt:lpstr>Маршрутный лист,  как предшественник навигатора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Солнышко</cp:lastModifiedBy>
  <cp:revision>32</cp:revision>
  <dcterms:created xsi:type="dcterms:W3CDTF">2009-01-08T12:15:48Z</dcterms:created>
  <dcterms:modified xsi:type="dcterms:W3CDTF">2020-01-25T19:41:45Z</dcterms:modified>
</cp:coreProperties>
</file>